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65"/>
  </p:notesMasterIdLst>
  <p:handoutMasterIdLst>
    <p:handoutMasterId r:id="rId66"/>
  </p:handoutMasterIdLst>
  <p:sldIdLst>
    <p:sldId id="288" r:id="rId2"/>
    <p:sldId id="491" r:id="rId3"/>
    <p:sldId id="526" r:id="rId4"/>
    <p:sldId id="443" r:id="rId5"/>
    <p:sldId id="529" r:id="rId6"/>
    <p:sldId id="530" r:id="rId7"/>
    <p:sldId id="451" r:id="rId8"/>
    <p:sldId id="544" r:id="rId9"/>
    <p:sldId id="537" r:id="rId10"/>
    <p:sldId id="499" r:id="rId11"/>
    <p:sldId id="418" r:id="rId12"/>
    <p:sldId id="267" r:id="rId13"/>
    <p:sldId id="437" r:id="rId14"/>
    <p:sldId id="435" r:id="rId15"/>
    <p:sldId id="536" r:id="rId16"/>
    <p:sldId id="417" r:id="rId17"/>
    <p:sldId id="448" r:id="rId18"/>
    <p:sldId id="466" r:id="rId19"/>
    <p:sldId id="458" r:id="rId20"/>
    <p:sldId id="421" r:id="rId21"/>
    <p:sldId id="427" r:id="rId22"/>
    <p:sldId id="534" r:id="rId23"/>
    <p:sldId id="416" r:id="rId24"/>
    <p:sldId id="452" r:id="rId25"/>
    <p:sldId id="535" r:id="rId26"/>
    <p:sldId id="538" r:id="rId27"/>
    <p:sldId id="508" r:id="rId28"/>
    <p:sldId id="541" r:id="rId29"/>
    <p:sldId id="531" r:id="rId30"/>
    <p:sldId id="461" r:id="rId31"/>
    <p:sldId id="460" r:id="rId32"/>
    <p:sldId id="513" r:id="rId33"/>
    <p:sldId id="516" r:id="rId34"/>
    <p:sldId id="514" r:id="rId35"/>
    <p:sldId id="521" r:id="rId36"/>
    <p:sldId id="540" r:id="rId37"/>
    <p:sldId id="532" r:id="rId38"/>
    <p:sldId id="510" r:id="rId39"/>
    <p:sldId id="511" r:id="rId40"/>
    <p:sldId id="506" r:id="rId41"/>
    <p:sldId id="515" r:id="rId42"/>
    <p:sldId id="462" r:id="rId43"/>
    <p:sldId id="517" r:id="rId44"/>
    <p:sldId id="518" r:id="rId45"/>
    <p:sldId id="519" r:id="rId46"/>
    <p:sldId id="520" r:id="rId47"/>
    <p:sldId id="539" r:id="rId48"/>
    <p:sldId id="533" r:id="rId49"/>
    <p:sldId id="509" r:id="rId50"/>
    <p:sldId id="524" r:id="rId51"/>
    <p:sldId id="467" r:id="rId52"/>
    <p:sldId id="512" r:id="rId53"/>
    <p:sldId id="464" r:id="rId54"/>
    <p:sldId id="459" r:id="rId55"/>
    <p:sldId id="493" r:id="rId56"/>
    <p:sldId id="523" r:id="rId57"/>
    <p:sldId id="525" r:id="rId58"/>
    <p:sldId id="522" r:id="rId59"/>
    <p:sldId id="543" r:id="rId60"/>
    <p:sldId id="490" r:id="rId61"/>
    <p:sldId id="542" r:id="rId62"/>
    <p:sldId id="333" r:id="rId63"/>
    <p:sldId id="528" r:id="rId6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0"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 Nickols" initials="FN" lastIdx="1" clrIdx="0">
    <p:extLst>
      <p:ext uri="{19B8F6BF-5375-455C-9EA6-DF929625EA0E}">
        <p15:presenceInfo xmlns:p15="http://schemas.microsoft.com/office/powerpoint/2012/main" userId="8a6f759af4fb71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05926E-127D-4CB8-B5A2-1BECAA32E957}" v="92" dt="2020-04-23T13:12:30.9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4" d="100"/>
          <a:sy n="84" d="100"/>
        </p:scale>
        <p:origin x="960" y="96"/>
      </p:cViewPr>
      <p:guideLst>
        <p:guide orient="horz" pos="2950"/>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 Nickols" userId="8a6f759af4fb71ab" providerId="LiveId" clId="{B005926E-127D-4CB8-B5A2-1BECAA32E957}"/>
    <pc:docChg chg="undo redo custSel mod addSld delSld modSld sldOrd">
      <pc:chgData name="Fred Nickols" userId="8a6f759af4fb71ab" providerId="LiveId" clId="{B005926E-127D-4CB8-B5A2-1BECAA32E957}" dt="2020-04-23T13:12:30.934" v="2504" actId="207"/>
      <pc:docMkLst>
        <pc:docMk/>
      </pc:docMkLst>
      <pc:sldChg chg="modSp">
        <pc:chgData name="Fred Nickols" userId="8a6f759af4fb71ab" providerId="LiveId" clId="{B005926E-127D-4CB8-B5A2-1BECAA32E957}" dt="2020-04-07T14:59:02.942" v="205" actId="1076"/>
        <pc:sldMkLst>
          <pc:docMk/>
          <pc:sldMk cId="0" sldId="267"/>
        </pc:sldMkLst>
        <pc:picChg chg="mod">
          <ac:chgData name="Fred Nickols" userId="8a6f759af4fb71ab" providerId="LiveId" clId="{B005926E-127D-4CB8-B5A2-1BECAA32E957}" dt="2020-04-07T14:59:02.942" v="205" actId="1076"/>
          <ac:picMkLst>
            <pc:docMk/>
            <pc:sldMk cId="0" sldId="267"/>
            <ac:picMk id="4" creationId="{FFCAC688-018F-4FD1-80D5-24C4B4C71F76}"/>
          </ac:picMkLst>
        </pc:picChg>
      </pc:sldChg>
      <pc:sldChg chg="modSp">
        <pc:chgData name="Fred Nickols" userId="8a6f759af4fb71ab" providerId="LiveId" clId="{B005926E-127D-4CB8-B5A2-1BECAA32E957}" dt="2020-04-03T10:28:06.810" v="10" actId="20577"/>
        <pc:sldMkLst>
          <pc:docMk/>
          <pc:sldMk cId="1614069304" sldId="288"/>
        </pc:sldMkLst>
        <pc:spChg chg="mod">
          <ac:chgData name="Fred Nickols" userId="8a6f759af4fb71ab" providerId="LiveId" clId="{B005926E-127D-4CB8-B5A2-1BECAA32E957}" dt="2020-04-03T10:28:06.810" v="10" actId="20577"/>
          <ac:spMkLst>
            <pc:docMk/>
            <pc:sldMk cId="1614069304" sldId="288"/>
            <ac:spMk id="11" creationId="{B5D2178B-2AC5-4504-9A0F-C11CF22AA250}"/>
          </ac:spMkLst>
        </pc:spChg>
      </pc:sldChg>
      <pc:sldChg chg="del">
        <pc:chgData name="Fred Nickols" userId="8a6f759af4fb71ab" providerId="LiveId" clId="{B005926E-127D-4CB8-B5A2-1BECAA32E957}" dt="2020-04-10T19:28:53.369" v="1514" actId="2696"/>
        <pc:sldMkLst>
          <pc:docMk/>
          <pc:sldMk cId="0" sldId="324"/>
        </pc:sldMkLst>
      </pc:sldChg>
      <pc:sldChg chg="modNotes">
        <pc:chgData name="Fred Nickols" userId="8a6f759af4fb71ab" providerId="LiveId" clId="{B005926E-127D-4CB8-B5A2-1BECAA32E957}" dt="2020-04-05T15:10:35.915" v="200" actId="6549"/>
        <pc:sldMkLst>
          <pc:docMk/>
          <pc:sldMk cId="203543861" sldId="421"/>
        </pc:sldMkLst>
      </pc:sldChg>
      <pc:sldChg chg="modNotes">
        <pc:chgData name="Fred Nickols" userId="8a6f759af4fb71ab" providerId="LiveId" clId="{B005926E-127D-4CB8-B5A2-1BECAA32E957}" dt="2020-04-05T15:11:16.608" v="203" actId="6549"/>
        <pc:sldMkLst>
          <pc:docMk/>
          <pc:sldMk cId="392931491" sldId="427"/>
        </pc:sldMkLst>
      </pc:sldChg>
      <pc:sldChg chg="modSp">
        <pc:chgData name="Fred Nickols" userId="8a6f759af4fb71ab" providerId="LiveId" clId="{B005926E-127D-4CB8-B5A2-1BECAA32E957}" dt="2020-04-08T17:51:03.146" v="921" actId="20577"/>
        <pc:sldMkLst>
          <pc:docMk/>
          <pc:sldMk cId="3244784710" sldId="435"/>
        </pc:sldMkLst>
        <pc:spChg chg="mod">
          <ac:chgData name="Fred Nickols" userId="8a6f759af4fb71ab" providerId="LiveId" clId="{B005926E-127D-4CB8-B5A2-1BECAA32E957}" dt="2020-04-08T17:51:03.146" v="921" actId="20577"/>
          <ac:spMkLst>
            <pc:docMk/>
            <pc:sldMk cId="3244784710" sldId="435"/>
            <ac:spMk id="2" creationId="{1E0CF194-62F9-49B9-9C45-F3C12139E668}"/>
          </ac:spMkLst>
        </pc:spChg>
      </pc:sldChg>
      <pc:sldChg chg="modNotes">
        <pc:chgData name="Fred Nickols" userId="8a6f759af4fb71ab" providerId="LiveId" clId="{B005926E-127D-4CB8-B5A2-1BECAA32E957}" dt="2020-04-05T15:10:59.559" v="202" actId="6549"/>
        <pc:sldMkLst>
          <pc:docMk/>
          <pc:sldMk cId="2362146725" sldId="443"/>
        </pc:sldMkLst>
      </pc:sldChg>
      <pc:sldChg chg="modSp ord">
        <pc:chgData name="Fred Nickols" userId="8a6f759af4fb71ab" providerId="LiveId" clId="{B005926E-127D-4CB8-B5A2-1BECAA32E957}" dt="2020-04-08T17:59:11.556" v="1004"/>
        <pc:sldMkLst>
          <pc:docMk/>
          <pc:sldMk cId="2110792436" sldId="448"/>
        </pc:sldMkLst>
        <pc:spChg chg="mod">
          <ac:chgData name="Fred Nickols" userId="8a6f759af4fb71ab" providerId="LiveId" clId="{B005926E-127D-4CB8-B5A2-1BECAA32E957}" dt="2020-04-08T17:58:54.147" v="1000" actId="20577"/>
          <ac:spMkLst>
            <pc:docMk/>
            <pc:sldMk cId="2110792436" sldId="448"/>
            <ac:spMk id="7" creationId="{BD920568-85F6-4660-843B-401D6355322A}"/>
          </ac:spMkLst>
        </pc:spChg>
      </pc:sldChg>
      <pc:sldChg chg="ord modNotes">
        <pc:chgData name="Fred Nickols" userId="8a6f759af4fb71ab" providerId="LiveId" clId="{B005926E-127D-4CB8-B5A2-1BECAA32E957}" dt="2020-04-05T15:10:53.105" v="201" actId="6549"/>
        <pc:sldMkLst>
          <pc:docMk/>
          <pc:sldMk cId="846523334" sldId="451"/>
        </pc:sldMkLst>
      </pc:sldChg>
      <pc:sldChg chg="ord">
        <pc:chgData name="Fred Nickols" userId="8a6f759af4fb71ab" providerId="LiveId" clId="{B005926E-127D-4CB8-B5A2-1BECAA32E957}" dt="2020-04-07T18:22:34.352" v="856"/>
        <pc:sldMkLst>
          <pc:docMk/>
          <pc:sldMk cId="1700782709" sldId="460"/>
        </pc:sldMkLst>
      </pc:sldChg>
      <pc:sldChg chg="ord">
        <pc:chgData name="Fred Nickols" userId="8a6f759af4fb71ab" providerId="LiveId" clId="{B005926E-127D-4CB8-B5A2-1BECAA32E957}" dt="2020-04-07T18:24:36.150" v="878"/>
        <pc:sldMkLst>
          <pc:docMk/>
          <pc:sldMk cId="1296211770" sldId="462"/>
        </pc:sldMkLst>
      </pc:sldChg>
      <pc:sldChg chg="addSp delSp modSp add">
        <pc:chgData name="Fred Nickols" userId="8a6f759af4fb71ab" providerId="LiveId" clId="{B005926E-127D-4CB8-B5A2-1BECAA32E957}" dt="2020-04-17T15:00:19.318" v="1917" actId="20577"/>
        <pc:sldMkLst>
          <pc:docMk/>
          <pc:sldMk cId="1049818746" sldId="490"/>
        </pc:sldMkLst>
        <pc:spChg chg="mod">
          <ac:chgData name="Fred Nickols" userId="8a6f759af4fb71ab" providerId="LiveId" clId="{B005926E-127D-4CB8-B5A2-1BECAA32E957}" dt="2020-04-17T15:00:19.318" v="1917" actId="20577"/>
          <ac:spMkLst>
            <pc:docMk/>
            <pc:sldMk cId="1049818746" sldId="490"/>
            <ac:spMk id="9" creationId="{B4E2CD9C-ABA3-4815-B676-12563EF3AA32}"/>
          </ac:spMkLst>
        </pc:spChg>
        <pc:picChg chg="add">
          <ac:chgData name="Fred Nickols" userId="8a6f759af4fb71ab" providerId="LiveId" clId="{B005926E-127D-4CB8-B5A2-1BECAA32E957}" dt="2020-04-12T17:12:34.513" v="1822"/>
          <ac:picMkLst>
            <pc:docMk/>
            <pc:sldMk cId="1049818746" sldId="490"/>
            <ac:picMk id="8" creationId="{082285FD-85E3-4AB7-98F0-22B2A4BE300E}"/>
          </ac:picMkLst>
        </pc:picChg>
        <pc:picChg chg="del">
          <ac:chgData name="Fred Nickols" userId="8a6f759af4fb71ab" providerId="LiveId" clId="{B005926E-127D-4CB8-B5A2-1BECAA32E957}" dt="2020-04-12T17:12:32.920" v="1821" actId="478"/>
          <ac:picMkLst>
            <pc:docMk/>
            <pc:sldMk cId="1049818746" sldId="490"/>
            <ac:picMk id="1026" creationId="{D2979495-C75D-4276-98A6-CF53349A7952}"/>
          </ac:picMkLst>
        </pc:picChg>
      </pc:sldChg>
      <pc:sldChg chg="modSp">
        <pc:chgData name="Fred Nickols" userId="8a6f759af4fb71ab" providerId="LiveId" clId="{B005926E-127D-4CB8-B5A2-1BECAA32E957}" dt="2020-04-12T10:46:22.368" v="1791" actId="20577"/>
        <pc:sldMkLst>
          <pc:docMk/>
          <pc:sldMk cId="2453108614" sldId="491"/>
        </pc:sldMkLst>
        <pc:spChg chg="mod">
          <ac:chgData name="Fred Nickols" userId="8a6f759af4fb71ab" providerId="LiveId" clId="{B005926E-127D-4CB8-B5A2-1BECAA32E957}" dt="2020-04-12T10:46:22.368" v="1791" actId="20577"/>
          <ac:spMkLst>
            <pc:docMk/>
            <pc:sldMk cId="2453108614" sldId="491"/>
            <ac:spMk id="4" creationId="{505EB75E-9AFF-4CD8-92A8-97BC0AE1D575}"/>
          </ac:spMkLst>
        </pc:spChg>
      </pc:sldChg>
      <pc:sldChg chg="ord">
        <pc:chgData name="Fred Nickols" userId="8a6f759af4fb71ab" providerId="LiveId" clId="{B005926E-127D-4CB8-B5A2-1BECAA32E957}" dt="2020-04-10T19:12:15.382" v="1487"/>
        <pc:sldMkLst>
          <pc:docMk/>
          <pc:sldMk cId="3356945985" sldId="493"/>
        </pc:sldMkLst>
      </pc:sldChg>
      <pc:sldChg chg="modSp">
        <pc:chgData name="Fred Nickols" userId="8a6f759af4fb71ab" providerId="LiveId" clId="{B005926E-127D-4CB8-B5A2-1BECAA32E957}" dt="2020-04-18T14:10:54.995" v="1945" actId="255"/>
        <pc:sldMkLst>
          <pc:docMk/>
          <pc:sldMk cId="3037707183" sldId="499"/>
        </pc:sldMkLst>
        <pc:spChg chg="mod">
          <ac:chgData name="Fred Nickols" userId="8a6f759af4fb71ab" providerId="LiveId" clId="{B005926E-127D-4CB8-B5A2-1BECAA32E957}" dt="2020-04-17T15:05:17.381" v="1918" actId="12"/>
          <ac:spMkLst>
            <pc:docMk/>
            <pc:sldMk cId="3037707183" sldId="499"/>
            <ac:spMk id="7" creationId="{5E2627E1-DC76-4396-B7CA-DA65559CDA1C}"/>
          </ac:spMkLst>
        </pc:spChg>
        <pc:spChg chg="mod">
          <ac:chgData name="Fred Nickols" userId="8a6f759af4fb71ab" providerId="LiveId" clId="{B005926E-127D-4CB8-B5A2-1BECAA32E957}" dt="2020-04-18T14:10:54.995" v="1945" actId="255"/>
          <ac:spMkLst>
            <pc:docMk/>
            <pc:sldMk cId="3037707183" sldId="499"/>
            <ac:spMk id="8" creationId="{EE5BB8C2-2B74-46AB-B168-E04502C991DA}"/>
          </ac:spMkLst>
        </pc:spChg>
      </pc:sldChg>
      <pc:sldChg chg="ord">
        <pc:chgData name="Fred Nickols" userId="8a6f759af4fb71ab" providerId="LiveId" clId="{B005926E-127D-4CB8-B5A2-1BECAA32E957}" dt="2020-04-07T18:24:19.262" v="872"/>
        <pc:sldMkLst>
          <pc:docMk/>
          <pc:sldMk cId="3071512456" sldId="506"/>
        </pc:sldMkLst>
      </pc:sldChg>
      <pc:sldChg chg="modSp">
        <pc:chgData name="Fred Nickols" userId="8a6f759af4fb71ab" providerId="LiveId" clId="{B005926E-127D-4CB8-B5A2-1BECAA32E957}" dt="2020-04-17T14:58:00.509" v="1905" actId="1038"/>
        <pc:sldMkLst>
          <pc:docMk/>
          <pc:sldMk cId="427410542" sldId="508"/>
        </pc:sldMkLst>
        <pc:spChg chg="mod">
          <ac:chgData name="Fred Nickols" userId="8a6f759af4fb71ab" providerId="LiveId" clId="{B005926E-127D-4CB8-B5A2-1BECAA32E957}" dt="2020-04-17T14:58:00.509" v="1905" actId="1038"/>
          <ac:spMkLst>
            <pc:docMk/>
            <pc:sldMk cId="427410542" sldId="508"/>
            <ac:spMk id="3" creationId="{38EC4A12-D353-4245-A0FD-B2C6DCA69865}"/>
          </ac:spMkLst>
        </pc:spChg>
        <pc:spChg chg="mod">
          <ac:chgData name="Fred Nickols" userId="8a6f759af4fb71ab" providerId="LiveId" clId="{B005926E-127D-4CB8-B5A2-1BECAA32E957}" dt="2020-04-17T14:58:00.509" v="1905" actId="1038"/>
          <ac:spMkLst>
            <pc:docMk/>
            <pc:sldMk cId="427410542" sldId="508"/>
            <ac:spMk id="4" creationId="{10697341-FFD1-45BE-BCAB-4311B29D3A53}"/>
          </ac:spMkLst>
        </pc:spChg>
      </pc:sldChg>
      <pc:sldChg chg="ord">
        <pc:chgData name="Fred Nickols" userId="8a6f759af4fb71ab" providerId="LiveId" clId="{B005926E-127D-4CB8-B5A2-1BECAA32E957}" dt="2020-04-07T18:25:17.794" v="888"/>
        <pc:sldMkLst>
          <pc:docMk/>
          <pc:sldMk cId="3541456038" sldId="509"/>
        </pc:sldMkLst>
      </pc:sldChg>
      <pc:sldChg chg="ord">
        <pc:chgData name="Fred Nickols" userId="8a6f759af4fb71ab" providerId="LiveId" clId="{B005926E-127D-4CB8-B5A2-1BECAA32E957}" dt="2020-04-07T18:24:07.107" v="868"/>
        <pc:sldMkLst>
          <pc:docMk/>
          <pc:sldMk cId="1812177495" sldId="510"/>
        </pc:sldMkLst>
      </pc:sldChg>
      <pc:sldChg chg="ord">
        <pc:chgData name="Fred Nickols" userId="8a6f759af4fb71ab" providerId="LiveId" clId="{B005926E-127D-4CB8-B5A2-1BECAA32E957}" dt="2020-04-07T18:24:11.842" v="870"/>
        <pc:sldMkLst>
          <pc:docMk/>
          <pc:sldMk cId="660713632" sldId="511"/>
        </pc:sldMkLst>
      </pc:sldChg>
      <pc:sldChg chg="ord">
        <pc:chgData name="Fred Nickols" userId="8a6f759af4fb71ab" providerId="LiveId" clId="{B005926E-127D-4CB8-B5A2-1BECAA32E957}" dt="2020-04-07T18:22:39.882" v="858"/>
        <pc:sldMkLst>
          <pc:docMk/>
          <pc:sldMk cId="2510933761" sldId="513"/>
        </pc:sldMkLst>
      </pc:sldChg>
      <pc:sldChg chg="ord">
        <pc:chgData name="Fred Nickols" userId="8a6f759af4fb71ab" providerId="LiveId" clId="{B005926E-127D-4CB8-B5A2-1BECAA32E957}" dt="2020-04-07T18:22:53.154" v="862"/>
        <pc:sldMkLst>
          <pc:docMk/>
          <pc:sldMk cId="1831403322" sldId="514"/>
        </pc:sldMkLst>
      </pc:sldChg>
      <pc:sldChg chg="ord">
        <pc:chgData name="Fred Nickols" userId="8a6f759af4fb71ab" providerId="LiveId" clId="{B005926E-127D-4CB8-B5A2-1BECAA32E957}" dt="2020-04-07T18:24:28.446" v="876"/>
        <pc:sldMkLst>
          <pc:docMk/>
          <pc:sldMk cId="1274309131" sldId="515"/>
        </pc:sldMkLst>
      </pc:sldChg>
      <pc:sldChg chg="ord">
        <pc:chgData name="Fred Nickols" userId="8a6f759af4fb71ab" providerId="LiveId" clId="{B005926E-127D-4CB8-B5A2-1BECAA32E957}" dt="2020-04-07T18:22:47.398" v="860"/>
        <pc:sldMkLst>
          <pc:docMk/>
          <pc:sldMk cId="1503679064" sldId="516"/>
        </pc:sldMkLst>
      </pc:sldChg>
      <pc:sldChg chg="ord">
        <pc:chgData name="Fred Nickols" userId="8a6f759af4fb71ab" providerId="LiveId" clId="{B005926E-127D-4CB8-B5A2-1BECAA32E957}" dt="2020-04-07T18:24:40.545" v="880"/>
        <pc:sldMkLst>
          <pc:docMk/>
          <pc:sldMk cId="1677544267" sldId="517"/>
        </pc:sldMkLst>
      </pc:sldChg>
      <pc:sldChg chg="ord">
        <pc:chgData name="Fred Nickols" userId="8a6f759af4fb71ab" providerId="LiveId" clId="{B005926E-127D-4CB8-B5A2-1BECAA32E957}" dt="2020-04-07T18:24:44.995" v="882"/>
        <pc:sldMkLst>
          <pc:docMk/>
          <pc:sldMk cId="1401631303" sldId="518"/>
        </pc:sldMkLst>
      </pc:sldChg>
      <pc:sldChg chg="addSp modSp ord">
        <pc:chgData name="Fred Nickols" userId="8a6f759af4fb71ab" providerId="LiveId" clId="{B005926E-127D-4CB8-B5A2-1BECAA32E957}" dt="2020-04-18T14:03:41.366" v="1934" actId="1037"/>
        <pc:sldMkLst>
          <pc:docMk/>
          <pc:sldMk cId="1646608829" sldId="519"/>
        </pc:sldMkLst>
        <pc:picChg chg="mod">
          <ac:chgData name="Fred Nickols" userId="8a6f759af4fb71ab" providerId="LiveId" clId="{B005926E-127D-4CB8-B5A2-1BECAA32E957}" dt="2020-04-18T14:03:41.366" v="1934" actId="1037"/>
          <ac:picMkLst>
            <pc:docMk/>
            <pc:sldMk cId="1646608829" sldId="519"/>
            <ac:picMk id="7" creationId="{F098EB96-AC05-4E08-907B-06832A8B7DD4}"/>
          </ac:picMkLst>
        </pc:picChg>
        <pc:picChg chg="mod">
          <ac:chgData name="Fred Nickols" userId="8a6f759af4fb71ab" providerId="LiveId" clId="{B005926E-127D-4CB8-B5A2-1BECAA32E957}" dt="2020-04-18T14:03:20.253" v="1931" actId="1076"/>
          <ac:picMkLst>
            <pc:docMk/>
            <pc:sldMk cId="1646608829" sldId="519"/>
            <ac:picMk id="8" creationId="{F4643266-3E14-41DC-8F73-553A322C8591}"/>
          </ac:picMkLst>
        </pc:picChg>
        <pc:picChg chg="add mod">
          <ac:chgData name="Fred Nickols" userId="8a6f759af4fb71ab" providerId="LiveId" clId="{B005926E-127D-4CB8-B5A2-1BECAA32E957}" dt="2020-04-18T14:03:41.366" v="1934" actId="1037"/>
          <ac:picMkLst>
            <pc:docMk/>
            <pc:sldMk cId="1646608829" sldId="519"/>
            <ac:picMk id="3074" creationId="{620EA202-7BF1-4038-842C-0A3D404DB0ED}"/>
          </ac:picMkLst>
        </pc:picChg>
      </pc:sldChg>
      <pc:sldChg chg="ord">
        <pc:chgData name="Fred Nickols" userId="8a6f759af4fb71ab" providerId="LiveId" clId="{B005926E-127D-4CB8-B5A2-1BECAA32E957}" dt="2020-04-07T18:25:38.003" v="890"/>
        <pc:sldMkLst>
          <pc:docMk/>
          <pc:sldMk cId="31688427" sldId="520"/>
        </pc:sldMkLst>
      </pc:sldChg>
      <pc:sldChg chg="ord">
        <pc:chgData name="Fred Nickols" userId="8a6f759af4fb71ab" providerId="LiveId" clId="{B005926E-127D-4CB8-B5A2-1BECAA32E957}" dt="2020-04-07T18:23:15.333" v="864"/>
        <pc:sldMkLst>
          <pc:docMk/>
          <pc:sldMk cId="3417864478" sldId="521"/>
        </pc:sldMkLst>
      </pc:sldChg>
      <pc:sldChg chg="addSp delSp">
        <pc:chgData name="Fred Nickols" userId="8a6f759af4fb71ab" providerId="LiveId" clId="{B005926E-127D-4CB8-B5A2-1BECAA32E957}" dt="2020-04-17T15:14:25.281" v="1925"/>
        <pc:sldMkLst>
          <pc:docMk/>
          <pc:sldMk cId="1571364627" sldId="522"/>
        </pc:sldMkLst>
        <pc:picChg chg="del">
          <ac:chgData name="Fred Nickols" userId="8a6f759af4fb71ab" providerId="LiveId" clId="{B005926E-127D-4CB8-B5A2-1BECAA32E957}" dt="2020-04-17T15:14:22.671" v="1924" actId="478"/>
          <ac:picMkLst>
            <pc:docMk/>
            <pc:sldMk cId="1571364627" sldId="522"/>
            <ac:picMk id="7" creationId="{76AA53B6-BFE9-48F4-A164-4413C07468CB}"/>
          </ac:picMkLst>
        </pc:picChg>
        <pc:picChg chg="add">
          <ac:chgData name="Fred Nickols" userId="8a6f759af4fb71ab" providerId="LiveId" clId="{B005926E-127D-4CB8-B5A2-1BECAA32E957}" dt="2020-04-17T15:14:25.281" v="1925"/>
          <ac:picMkLst>
            <pc:docMk/>
            <pc:sldMk cId="1571364627" sldId="522"/>
            <ac:picMk id="3074" creationId="{8AD40639-3DA6-4D6B-B16C-0794A6F9FFFF}"/>
          </ac:picMkLst>
        </pc:picChg>
      </pc:sldChg>
      <pc:sldChg chg="addSp delSp modSp">
        <pc:chgData name="Fred Nickols" userId="8a6f759af4fb71ab" providerId="LiveId" clId="{B005926E-127D-4CB8-B5A2-1BECAA32E957}" dt="2020-04-13T14:27:26.855" v="1838" actId="1076"/>
        <pc:sldMkLst>
          <pc:docMk/>
          <pc:sldMk cId="2129515326" sldId="525"/>
        </pc:sldMkLst>
        <pc:picChg chg="del">
          <ac:chgData name="Fred Nickols" userId="8a6f759af4fb71ab" providerId="LiveId" clId="{B005926E-127D-4CB8-B5A2-1BECAA32E957}" dt="2020-04-13T14:26:49.808" v="1832" actId="478"/>
          <ac:picMkLst>
            <pc:docMk/>
            <pc:sldMk cId="2129515326" sldId="525"/>
            <ac:picMk id="5" creationId="{8DA16A2E-4BF8-4960-B077-1A34882E8D44}"/>
          </ac:picMkLst>
        </pc:picChg>
        <pc:picChg chg="add mod">
          <ac:chgData name="Fred Nickols" userId="8a6f759af4fb71ab" providerId="LiveId" clId="{B005926E-127D-4CB8-B5A2-1BECAA32E957}" dt="2020-04-13T14:27:26.855" v="1838" actId="1076"/>
          <ac:picMkLst>
            <pc:docMk/>
            <pc:sldMk cId="2129515326" sldId="525"/>
            <ac:picMk id="3074" creationId="{0276C707-0832-476F-89AD-9015ACCD6256}"/>
          </ac:picMkLst>
        </pc:picChg>
      </pc:sldChg>
      <pc:sldChg chg="delSp modSp">
        <pc:chgData name="Fred Nickols" userId="8a6f759af4fb71ab" providerId="LiveId" clId="{B005926E-127D-4CB8-B5A2-1BECAA32E957}" dt="2020-04-20T16:05:18.588" v="2115" actId="255"/>
        <pc:sldMkLst>
          <pc:docMk/>
          <pc:sldMk cId="924721734" sldId="526"/>
        </pc:sldMkLst>
        <pc:spChg chg="del">
          <ac:chgData name="Fred Nickols" userId="8a6f759af4fb71ab" providerId="LiveId" clId="{B005926E-127D-4CB8-B5A2-1BECAA32E957}" dt="2020-04-03T10:29:22.219" v="11" actId="478"/>
          <ac:spMkLst>
            <pc:docMk/>
            <pc:sldMk cId="924721734" sldId="526"/>
            <ac:spMk id="3" creationId="{64FB7FCD-BB43-4CBD-8C19-D67CDFE22E82}"/>
          </ac:spMkLst>
        </pc:spChg>
        <pc:spChg chg="mod">
          <ac:chgData name="Fred Nickols" userId="8a6f759af4fb71ab" providerId="LiveId" clId="{B005926E-127D-4CB8-B5A2-1BECAA32E957}" dt="2020-04-20T16:05:18.588" v="2115" actId="255"/>
          <ac:spMkLst>
            <pc:docMk/>
            <pc:sldMk cId="924721734" sldId="526"/>
            <ac:spMk id="5" creationId="{83B92C36-2AD1-4C61-816F-EBE329479926}"/>
          </ac:spMkLst>
        </pc:spChg>
      </pc:sldChg>
      <pc:sldChg chg="delSp modSp del ord">
        <pc:chgData name="Fred Nickols" userId="8a6f759af4fb71ab" providerId="LiveId" clId="{B005926E-127D-4CB8-B5A2-1BECAA32E957}" dt="2020-04-08T19:10:40.185" v="1359" actId="2696"/>
        <pc:sldMkLst>
          <pc:docMk/>
          <pc:sldMk cId="1396045352" sldId="527"/>
        </pc:sldMkLst>
        <pc:picChg chg="del mod">
          <ac:chgData name="Fred Nickols" userId="8a6f759af4fb71ab" providerId="LiveId" clId="{B005926E-127D-4CB8-B5A2-1BECAA32E957}" dt="2020-04-08T19:09:45.756" v="1327" actId="21"/>
          <ac:picMkLst>
            <pc:docMk/>
            <pc:sldMk cId="1396045352" sldId="527"/>
            <ac:picMk id="14" creationId="{DFF8E9A9-84C5-49FE-B10C-48D8A9C27EEC}"/>
          </ac:picMkLst>
        </pc:picChg>
      </pc:sldChg>
      <pc:sldChg chg="addSp delSp modSp add">
        <pc:chgData name="Fred Nickols" userId="8a6f759af4fb71ab" providerId="LiveId" clId="{B005926E-127D-4CB8-B5A2-1BECAA32E957}" dt="2020-04-12T10:54:28.839" v="1820" actId="207"/>
        <pc:sldMkLst>
          <pc:docMk/>
          <pc:sldMk cId="242809118" sldId="528"/>
        </pc:sldMkLst>
        <pc:spChg chg="mod">
          <ac:chgData name="Fred Nickols" userId="8a6f759af4fb71ab" providerId="LiveId" clId="{B005926E-127D-4CB8-B5A2-1BECAA32E957}" dt="2020-04-03T10:32:07.579" v="70" actId="207"/>
          <ac:spMkLst>
            <pc:docMk/>
            <pc:sldMk cId="242809118" sldId="528"/>
            <ac:spMk id="2" creationId="{96A27E81-3276-48A9-B767-F6F6287A2F9C}"/>
          </ac:spMkLst>
        </pc:spChg>
        <pc:spChg chg="add mod">
          <ac:chgData name="Fred Nickols" userId="8a6f759af4fb71ab" providerId="LiveId" clId="{B005926E-127D-4CB8-B5A2-1BECAA32E957}" dt="2020-04-12T10:54:28.839" v="1820" actId="207"/>
          <ac:spMkLst>
            <pc:docMk/>
            <pc:sldMk cId="242809118" sldId="528"/>
            <ac:spMk id="3" creationId="{0F0A86CE-C2B4-45F7-9B14-426E1DB11ECB}"/>
          </ac:spMkLst>
        </pc:spChg>
        <pc:spChg chg="del">
          <ac:chgData name="Fred Nickols" userId="8a6f759af4fb71ab" providerId="LiveId" clId="{B005926E-127D-4CB8-B5A2-1BECAA32E957}" dt="2020-04-03T10:32:23.629" v="72" actId="478"/>
          <ac:spMkLst>
            <pc:docMk/>
            <pc:sldMk cId="242809118" sldId="528"/>
            <ac:spMk id="3" creationId="{E01A51A3-A021-4EE8-BC15-C529EE1D3787}"/>
          </ac:spMkLst>
        </pc:spChg>
        <pc:picChg chg="add">
          <ac:chgData name="Fred Nickols" userId="8a6f759af4fb71ab" providerId="LiveId" clId="{B005926E-127D-4CB8-B5A2-1BECAA32E957}" dt="2020-04-03T10:32:18.612" v="71"/>
          <ac:picMkLst>
            <pc:docMk/>
            <pc:sldMk cId="242809118" sldId="528"/>
            <ac:picMk id="5" creationId="{E2CD1BA3-9672-4DE7-B8EE-F8862EC45340}"/>
          </ac:picMkLst>
        </pc:picChg>
        <pc:picChg chg="add">
          <ac:chgData name="Fred Nickols" userId="8a6f759af4fb71ab" providerId="LiveId" clId="{B005926E-127D-4CB8-B5A2-1BECAA32E957}" dt="2020-04-03T10:32:18.612" v="71"/>
          <ac:picMkLst>
            <pc:docMk/>
            <pc:sldMk cId="242809118" sldId="528"/>
            <ac:picMk id="6" creationId="{5F6A0A4A-00DA-411C-A98B-BD345B59E3E7}"/>
          </ac:picMkLst>
        </pc:picChg>
      </pc:sldChg>
      <pc:sldChg chg="addSp delSp modSp add modNotes">
        <pc:chgData name="Fred Nickols" userId="8a6f759af4fb71ab" providerId="LiveId" clId="{B005926E-127D-4CB8-B5A2-1BECAA32E957}" dt="2020-04-04T14:19:43.579" v="195"/>
        <pc:sldMkLst>
          <pc:docMk/>
          <pc:sldMk cId="2824348022" sldId="529"/>
        </pc:sldMkLst>
        <pc:spChg chg="mod">
          <ac:chgData name="Fred Nickols" userId="8a6f759af4fb71ab" providerId="LiveId" clId="{B005926E-127D-4CB8-B5A2-1BECAA32E957}" dt="2020-04-04T14:17:33.803" v="152" actId="207"/>
          <ac:spMkLst>
            <pc:docMk/>
            <pc:sldMk cId="2824348022" sldId="529"/>
            <ac:spMk id="2" creationId="{8CD89826-0A00-4FD8-89A4-3CB17E58D415}"/>
          </ac:spMkLst>
        </pc:spChg>
        <pc:spChg chg="del">
          <ac:chgData name="Fred Nickols" userId="8a6f759af4fb71ab" providerId="LiveId" clId="{B005926E-127D-4CB8-B5A2-1BECAA32E957}" dt="2020-04-04T14:16:41.946" v="150" actId="478"/>
          <ac:spMkLst>
            <pc:docMk/>
            <pc:sldMk cId="2824348022" sldId="529"/>
            <ac:spMk id="3" creationId="{B01A068A-F2A3-45A3-A393-1303B3B06BC8}"/>
          </ac:spMkLst>
        </pc:spChg>
        <pc:graphicFrameChg chg="add mod">
          <ac:chgData name="Fred Nickols" userId="8a6f759af4fb71ab" providerId="LiveId" clId="{B005926E-127D-4CB8-B5A2-1BECAA32E957}" dt="2020-04-04T14:17:17.020" v="151"/>
          <ac:graphicFrameMkLst>
            <pc:docMk/>
            <pc:sldMk cId="2824348022" sldId="529"/>
            <ac:graphicFrameMk id="5" creationId="{4B386943-6A0B-433E-BC74-5CB3BD41A662}"/>
          </ac:graphicFrameMkLst>
        </pc:graphicFrameChg>
        <pc:picChg chg="add">
          <ac:chgData name="Fred Nickols" userId="8a6f759af4fb71ab" providerId="LiveId" clId="{B005926E-127D-4CB8-B5A2-1BECAA32E957}" dt="2020-04-04T14:19:43.579" v="195"/>
          <ac:picMkLst>
            <pc:docMk/>
            <pc:sldMk cId="2824348022" sldId="529"/>
            <ac:picMk id="6" creationId="{B0FD65B1-1329-4A00-AA66-B1E5F87EFFC1}"/>
          </ac:picMkLst>
        </pc:picChg>
        <pc:picChg chg="add">
          <ac:chgData name="Fred Nickols" userId="8a6f759af4fb71ab" providerId="LiveId" clId="{B005926E-127D-4CB8-B5A2-1BECAA32E957}" dt="2020-04-04T14:19:43.579" v="195"/>
          <ac:picMkLst>
            <pc:docMk/>
            <pc:sldMk cId="2824348022" sldId="529"/>
            <ac:picMk id="7" creationId="{878F4E8B-039E-4026-9AD0-6EA0BDA68CC5}"/>
          </ac:picMkLst>
        </pc:picChg>
      </pc:sldChg>
      <pc:sldChg chg="addSp delSp modSp add">
        <pc:chgData name="Fred Nickols" userId="8a6f759af4fb71ab" providerId="LiveId" clId="{B005926E-127D-4CB8-B5A2-1BECAA32E957}" dt="2020-04-04T14:19:51.475" v="196"/>
        <pc:sldMkLst>
          <pc:docMk/>
          <pc:sldMk cId="2060550726" sldId="530"/>
        </pc:sldMkLst>
        <pc:spChg chg="mod">
          <ac:chgData name="Fred Nickols" userId="8a6f759af4fb71ab" providerId="LiveId" clId="{B005926E-127D-4CB8-B5A2-1BECAA32E957}" dt="2020-04-04T14:18:19.761" v="180" actId="207"/>
          <ac:spMkLst>
            <pc:docMk/>
            <pc:sldMk cId="2060550726" sldId="530"/>
            <ac:spMk id="2" creationId="{E6E53AA5-C70B-42A8-BA52-6A2182F81D2E}"/>
          </ac:spMkLst>
        </pc:spChg>
        <pc:spChg chg="del">
          <ac:chgData name="Fred Nickols" userId="8a6f759af4fb71ab" providerId="LiveId" clId="{B005926E-127D-4CB8-B5A2-1BECAA32E957}" dt="2020-04-04T14:18:09.509" v="179" actId="478"/>
          <ac:spMkLst>
            <pc:docMk/>
            <pc:sldMk cId="2060550726" sldId="530"/>
            <ac:spMk id="3" creationId="{A94DF1F3-3857-4C81-BB6A-2B09DE783FB1}"/>
          </ac:spMkLst>
        </pc:spChg>
        <pc:picChg chg="add mod">
          <ac:chgData name="Fred Nickols" userId="8a6f759af4fb71ab" providerId="LiveId" clId="{B005926E-127D-4CB8-B5A2-1BECAA32E957}" dt="2020-04-04T14:19:13.025" v="194" actId="1036"/>
          <ac:picMkLst>
            <pc:docMk/>
            <pc:sldMk cId="2060550726" sldId="530"/>
            <ac:picMk id="5" creationId="{CCBE4A27-796B-4AA4-9A54-D7EB39AB5949}"/>
          </ac:picMkLst>
        </pc:picChg>
        <pc:picChg chg="add">
          <ac:chgData name="Fred Nickols" userId="8a6f759af4fb71ab" providerId="LiveId" clId="{B005926E-127D-4CB8-B5A2-1BECAA32E957}" dt="2020-04-04T14:19:51.475" v="196"/>
          <ac:picMkLst>
            <pc:docMk/>
            <pc:sldMk cId="2060550726" sldId="530"/>
            <ac:picMk id="6" creationId="{6B0155A6-25E1-4D94-8895-AC088EC03A76}"/>
          </ac:picMkLst>
        </pc:picChg>
        <pc:picChg chg="add">
          <ac:chgData name="Fred Nickols" userId="8a6f759af4fb71ab" providerId="LiveId" clId="{B005926E-127D-4CB8-B5A2-1BECAA32E957}" dt="2020-04-04T14:19:51.475" v="196"/>
          <ac:picMkLst>
            <pc:docMk/>
            <pc:sldMk cId="2060550726" sldId="530"/>
            <ac:picMk id="7" creationId="{092C93ED-D131-4E94-A84E-DBEBE04A1F33}"/>
          </ac:picMkLst>
        </pc:picChg>
      </pc:sldChg>
      <pc:sldChg chg="addSp delSp modSp add del">
        <pc:chgData name="Fred Nickols" userId="8a6f759af4fb71ab" providerId="LiveId" clId="{B005926E-127D-4CB8-B5A2-1BECAA32E957}" dt="2020-04-05T15:08:47.100" v="199" actId="2696"/>
        <pc:sldMkLst>
          <pc:docMk/>
          <pc:sldMk cId="1931919552" sldId="531"/>
        </pc:sldMkLst>
        <pc:spChg chg="del">
          <ac:chgData name="Fred Nickols" userId="8a6f759af4fb71ab" providerId="LiveId" clId="{B005926E-127D-4CB8-B5A2-1BECAA32E957}" dt="2020-04-04T14:18:30.154" v="183"/>
          <ac:spMkLst>
            <pc:docMk/>
            <pc:sldMk cId="1931919552" sldId="531"/>
            <ac:spMk id="2" creationId="{2C65DD9A-93CE-4334-A1ED-212FBA42914D}"/>
          </ac:spMkLst>
        </pc:spChg>
        <pc:picChg chg="add mod">
          <ac:chgData name="Fred Nickols" userId="8a6f759af4fb71ab" providerId="LiveId" clId="{B005926E-127D-4CB8-B5A2-1BECAA32E957}" dt="2020-04-04T14:18:30.232" v="185"/>
          <ac:picMkLst>
            <pc:docMk/>
            <pc:sldMk cId="1931919552" sldId="531"/>
            <ac:picMk id="6" creationId="{DAE4C304-2ADB-4A6A-A617-C2093605603F}"/>
          </ac:picMkLst>
        </pc:picChg>
      </pc:sldChg>
      <pc:sldChg chg="addSp delSp modSp add ord">
        <pc:chgData name="Fred Nickols" userId="8a6f759af4fb71ab" providerId="LiveId" clId="{B005926E-127D-4CB8-B5A2-1BECAA32E957}" dt="2020-04-17T14:58:43.187" v="1909" actId="12"/>
        <pc:sldMkLst>
          <pc:docMk/>
          <pc:sldMk cId="3407549123" sldId="531"/>
        </pc:sldMkLst>
        <pc:spChg chg="mod">
          <ac:chgData name="Fred Nickols" userId="8a6f759af4fb71ab" providerId="LiveId" clId="{B005926E-127D-4CB8-B5A2-1BECAA32E957}" dt="2020-04-07T17:22:38.080" v="244" actId="207"/>
          <ac:spMkLst>
            <pc:docMk/>
            <pc:sldMk cId="3407549123" sldId="531"/>
            <ac:spMk id="2" creationId="{7F64AD4C-15DA-4983-972A-7C3ADA38D277}"/>
          </ac:spMkLst>
        </pc:spChg>
        <pc:spChg chg="mod">
          <ac:chgData name="Fred Nickols" userId="8a6f759af4fb71ab" providerId="LiveId" clId="{B005926E-127D-4CB8-B5A2-1BECAA32E957}" dt="2020-04-17T14:58:43.187" v="1909" actId="12"/>
          <ac:spMkLst>
            <pc:docMk/>
            <pc:sldMk cId="3407549123" sldId="531"/>
            <ac:spMk id="3" creationId="{1CA5E613-FAAB-4933-A96D-0FA236FF5317}"/>
          </ac:spMkLst>
        </pc:spChg>
        <pc:spChg chg="del">
          <ac:chgData name="Fred Nickols" userId="8a6f759af4fb71ab" providerId="LiveId" clId="{B005926E-127D-4CB8-B5A2-1BECAA32E957}" dt="2020-04-07T17:22:29.486" v="243" actId="478"/>
          <ac:spMkLst>
            <pc:docMk/>
            <pc:sldMk cId="3407549123" sldId="531"/>
            <ac:spMk id="4" creationId="{FC18DEE7-19A9-4D43-9CD2-9030A74A5951}"/>
          </ac:spMkLst>
        </pc:spChg>
        <pc:picChg chg="add">
          <ac:chgData name="Fred Nickols" userId="8a6f759af4fb71ab" providerId="LiveId" clId="{B005926E-127D-4CB8-B5A2-1BECAA32E957}" dt="2020-04-07T17:24:03.462" v="323"/>
          <ac:picMkLst>
            <pc:docMk/>
            <pc:sldMk cId="3407549123" sldId="531"/>
            <ac:picMk id="6" creationId="{30AC147A-9576-445D-B607-B4B2D0E99269}"/>
          </ac:picMkLst>
        </pc:picChg>
        <pc:picChg chg="add">
          <ac:chgData name="Fred Nickols" userId="8a6f759af4fb71ab" providerId="LiveId" clId="{B005926E-127D-4CB8-B5A2-1BECAA32E957}" dt="2020-04-07T17:24:03.462" v="323"/>
          <ac:picMkLst>
            <pc:docMk/>
            <pc:sldMk cId="3407549123" sldId="531"/>
            <ac:picMk id="7" creationId="{676B3AED-FA7D-4ADE-99C6-BC73839B7ABC}"/>
          </ac:picMkLst>
        </pc:picChg>
      </pc:sldChg>
      <pc:sldChg chg="addSp delSp modSp add ord">
        <pc:chgData name="Fred Nickols" userId="8a6f759af4fb71ab" providerId="LiveId" clId="{B005926E-127D-4CB8-B5A2-1BECAA32E957}" dt="2020-04-18T14:09:14.751" v="1944" actId="20577"/>
        <pc:sldMkLst>
          <pc:docMk/>
          <pc:sldMk cId="2014544103" sldId="532"/>
        </pc:sldMkLst>
        <pc:spChg chg="mod">
          <ac:chgData name="Fred Nickols" userId="8a6f759af4fb71ab" providerId="LiveId" clId="{B005926E-127D-4CB8-B5A2-1BECAA32E957}" dt="2020-04-07T17:23:16.503" v="288" actId="207"/>
          <ac:spMkLst>
            <pc:docMk/>
            <pc:sldMk cId="2014544103" sldId="532"/>
            <ac:spMk id="2" creationId="{938A4BAF-1F87-4E34-9FEB-CA7E6866457A}"/>
          </ac:spMkLst>
        </pc:spChg>
        <pc:spChg chg="mod">
          <ac:chgData name="Fred Nickols" userId="8a6f759af4fb71ab" providerId="LiveId" clId="{B005926E-127D-4CB8-B5A2-1BECAA32E957}" dt="2020-04-17T14:58:57.821" v="1910" actId="12"/>
          <ac:spMkLst>
            <pc:docMk/>
            <pc:sldMk cId="2014544103" sldId="532"/>
            <ac:spMk id="3" creationId="{C61DAA26-9708-445A-89ED-8D792A8DD0B5}"/>
          </ac:spMkLst>
        </pc:spChg>
        <pc:spChg chg="del">
          <ac:chgData name="Fred Nickols" userId="8a6f759af4fb71ab" providerId="LiveId" clId="{B005926E-127D-4CB8-B5A2-1BECAA32E957}" dt="2020-04-07T17:23:21.254" v="289" actId="478"/>
          <ac:spMkLst>
            <pc:docMk/>
            <pc:sldMk cId="2014544103" sldId="532"/>
            <ac:spMk id="4" creationId="{28B22D80-F8F0-4AD6-81D0-319E82D3709C}"/>
          </ac:spMkLst>
        </pc:spChg>
        <pc:spChg chg="add mod">
          <ac:chgData name="Fred Nickols" userId="8a6f759af4fb71ab" providerId="LiveId" clId="{B005926E-127D-4CB8-B5A2-1BECAA32E957}" dt="2020-04-18T14:09:14.751" v="1944" actId="20577"/>
          <ac:spMkLst>
            <pc:docMk/>
            <pc:sldMk cId="2014544103" sldId="532"/>
            <ac:spMk id="8" creationId="{CF91CDE4-B847-4ACF-AF81-08648A155A2F}"/>
          </ac:spMkLst>
        </pc:spChg>
        <pc:picChg chg="add">
          <ac:chgData name="Fred Nickols" userId="8a6f759af4fb71ab" providerId="LiveId" clId="{B005926E-127D-4CB8-B5A2-1BECAA32E957}" dt="2020-04-07T17:24:06.869" v="324"/>
          <ac:picMkLst>
            <pc:docMk/>
            <pc:sldMk cId="2014544103" sldId="532"/>
            <ac:picMk id="6" creationId="{3AF62C6C-B884-406D-B231-4A7981602764}"/>
          </ac:picMkLst>
        </pc:picChg>
        <pc:picChg chg="add">
          <ac:chgData name="Fred Nickols" userId="8a6f759af4fb71ab" providerId="LiveId" clId="{B005926E-127D-4CB8-B5A2-1BECAA32E957}" dt="2020-04-07T17:24:06.869" v="324"/>
          <ac:picMkLst>
            <pc:docMk/>
            <pc:sldMk cId="2014544103" sldId="532"/>
            <ac:picMk id="7" creationId="{A0C36335-197A-4D86-A6C8-98DF93411D7F}"/>
          </ac:picMkLst>
        </pc:picChg>
      </pc:sldChg>
      <pc:sldChg chg="addSp delSp modSp add ord">
        <pc:chgData name="Fred Nickols" userId="8a6f759af4fb71ab" providerId="LiveId" clId="{B005926E-127D-4CB8-B5A2-1BECAA32E957}" dt="2020-04-18T14:12:07.836" v="1950" actId="20577"/>
        <pc:sldMkLst>
          <pc:docMk/>
          <pc:sldMk cId="2699738804" sldId="533"/>
        </pc:sldMkLst>
        <pc:spChg chg="mod">
          <ac:chgData name="Fred Nickols" userId="8a6f759af4fb71ab" providerId="LiveId" clId="{B005926E-127D-4CB8-B5A2-1BECAA32E957}" dt="2020-04-18T14:12:07.836" v="1950" actId="20577"/>
          <ac:spMkLst>
            <pc:docMk/>
            <pc:sldMk cId="2699738804" sldId="533"/>
            <ac:spMk id="2" creationId="{4FC2F869-0A52-4E4F-96EB-6AD4DD0CB0F1}"/>
          </ac:spMkLst>
        </pc:spChg>
        <pc:spChg chg="mod">
          <ac:chgData name="Fred Nickols" userId="8a6f759af4fb71ab" providerId="LiveId" clId="{B005926E-127D-4CB8-B5A2-1BECAA32E957}" dt="2020-04-17T14:59:55.862" v="1915" actId="12"/>
          <ac:spMkLst>
            <pc:docMk/>
            <pc:sldMk cId="2699738804" sldId="533"/>
            <ac:spMk id="3" creationId="{22CA1ACB-66E1-4EEA-9358-C97ECC468B41}"/>
          </ac:spMkLst>
        </pc:spChg>
        <pc:spChg chg="del">
          <ac:chgData name="Fred Nickols" userId="8a6f759af4fb71ab" providerId="LiveId" clId="{B005926E-127D-4CB8-B5A2-1BECAA32E957}" dt="2020-04-07T17:23:47.656" v="322" actId="478"/>
          <ac:spMkLst>
            <pc:docMk/>
            <pc:sldMk cId="2699738804" sldId="533"/>
            <ac:spMk id="4" creationId="{3343F633-F032-43E8-9C26-9BEA0AAC47FE}"/>
          </ac:spMkLst>
        </pc:spChg>
        <pc:picChg chg="add">
          <ac:chgData name="Fred Nickols" userId="8a6f759af4fb71ab" providerId="LiveId" clId="{B005926E-127D-4CB8-B5A2-1BECAA32E957}" dt="2020-04-07T17:24:10.213" v="325"/>
          <ac:picMkLst>
            <pc:docMk/>
            <pc:sldMk cId="2699738804" sldId="533"/>
            <ac:picMk id="6" creationId="{C6A917D5-2298-4758-871B-D56150E28643}"/>
          </ac:picMkLst>
        </pc:picChg>
        <pc:picChg chg="add">
          <ac:chgData name="Fred Nickols" userId="8a6f759af4fb71ab" providerId="LiveId" clId="{B005926E-127D-4CB8-B5A2-1BECAA32E957}" dt="2020-04-07T17:24:10.213" v="325"/>
          <ac:picMkLst>
            <pc:docMk/>
            <pc:sldMk cId="2699738804" sldId="533"/>
            <ac:picMk id="7" creationId="{D11DF3FD-1FFA-445A-89A1-49F72E6AE792}"/>
          </ac:picMkLst>
        </pc:picChg>
      </pc:sldChg>
      <pc:sldChg chg="addSp delSp modSp add">
        <pc:chgData name="Fred Nickols" userId="8a6f759af4fb71ab" providerId="LiveId" clId="{B005926E-127D-4CB8-B5A2-1BECAA32E957}" dt="2020-04-23T13:12:30.934" v="2504" actId="207"/>
        <pc:sldMkLst>
          <pc:docMk/>
          <pc:sldMk cId="750387739" sldId="534"/>
        </pc:sldMkLst>
        <pc:spChg chg="mod">
          <ac:chgData name="Fred Nickols" userId="8a6f759af4fb71ab" providerId="LiveId" clId="{B005926E-127D-4CB8-B5A2-1BECAA32E957}" dt="2020-04-08T17:40:33.383" v="902" actId="207"/>
          <ac:spMkLst>
            <pc:docMk/>
            <pc:sldMk cId="750387739" sldId="534"/>
            <ac:spMk id="2" creationId="{58494A57-8C94-436F-A29F-068639963F8C}"/>
          </ac:spMkLst>
        </pc:spChg>
        <pc:spChg chg="add mod">
          <ac:chgData name="Fred Nickols" userId="8a6f759af4fb71ab" providerId="LiveId" clId="{B005926E-127D-4CB8-B5A2-1BECAA32E957}" dt="2020-04-23T13:12:30.934" v="2504" actId="207"/>
          <ac:spMkLst>
            <pc:docMk/>
            <pc:sldMk cId="750387739" sldId="534"/>
            <ac:spMk id="3" creationId="{4A9507BC-B982-428D-87BB-1141EB0FDD18}"/>
          </ac:spMkLst>
        </pc:spChg>
        <pc:spChg chg="del">
          <ac:chgData name="Fred Nickols" userId="8a6f759af4fb71ab" providerId="LiveId" clId="{B005926E-127D-4CB8-B5A2-1BECAA32E957}" dt="2020-04-08T17:40:15.096" v="892" actId="478"/>
          <ac:spMkLst>
            <pc:docMk/>
            <pc:sldMk cId="750387739" sldId="534"/>
            <ac:spMk id="3" creationId="{682CF686-B6ED-46AD-9E0E-9F641A547C48}"/>
          </ac:spMkLst>
        </pc:spChg>
        <pc:spChg chg="add del mod">
          <ac:chgData name="Fred Nickols" userId="8a6f759af4fb71ab" providerId="LiveId" clId="{B005926E-127D-4CB8-B5A2-1BECAA32E957}" dt="2020-04-23T10:29:14.426" v="2271"/>
          <ac:spMkLst>
            <pc:docMk/>
            <pc:sldMk cId="750387739" sldId="534"/>
            <ac:spMk id="3" creationId="{CCD534AB-9907-4A64-8313-4E93D2EB3649}"/>
          </ac:spMkLst>
        </pc:spChg>
        <pc:spChg chg="add del">
          <ac:chgData name="Fred Nickols" userId="8a6f759af4fb71ab" providerId="LiveId" clId="{B005926E-127D-4CB8-B5A2-1BECAA32E957}" dt="2020-04-08T17:40:48.651" v="904" actId="478"/>
          <ac:spMkLst>
            <pc:docMk/>
            <pc:sldMk cId="750387739" sldId="534"/>
            <ac:spMk id="5" creationId="{04E820F7-20D0-4F9A-8C90-9C554B93F569}"/>
          </ac:spMkLst>
        </pc:spChg>
        <pc:spChg chg="add del mod">
          <ac:chgData name="Fred Nickols" userId="8a6f759af4fb71ab" providerId="LiveId" clId="{B005926E-127D-4CB8-B5A2-1BECAA32E957}" dt="2020-04-23T13:10:32.809" v="2275"/>
          <ac:spMkLst>
            <pc:docMk/>
            <pc:sldMk cId="750387739" sldId="534"/>
            <ac:spMk id="5" creationId="{5AEFFA7D-75E8-44E3-8941-03CA02BC2B7F}"/>
          </ac:spMkLst>
        </pc:spChg>
        <pc:picChg chg="add">
          <ac:chgData name="Fred Nickols" userId="8a6f759af4fb71ab" providerId="LiveId" clId="{B005926E-127D-4CB8-B5A2-1BECAA32E957}" dt="2020-04-08T17:41:03.200" v="905"/>
          <ac:picMkLst>
            <pc:docMk/>
            <pc:sldMk cId="750387739" sldId="534"/>
            <ac:picMk id="6" creationId="{FF651400-5A28-409F-AF0E-006932A8A8C5}"/>
          </ac:picMkLst>
        </pc:picChg>
        <pc:picChg chg="add">
          <ac:chgData name="Fred Nickols" userId="8a6f759af4fb71ab" providerId="LiveId" clId="{B005926E-127D-4CB8-B5A2-1BECAA32E957}" dt="2020-04-08T17:41:03.200" v="905"/>
          <ac:picMkLst>
            <pc:docMk/>
            <pc:sldMk cId="750387739" sldId="534"/>
            <ac:picMk id="7" creationId="{0CDB93C4-C45A-4831-81F6-67E0E9DC6E96}"/>
          </ac:picMkLst>
        </pc:picChg>
        <pc:picChg chg="add del">
          <ac:chgData name="Fred Nickols" userId="8a6f759af4fb71ab" providerId="LiveId" clId="{B005926E-127D-4CB8-B5A2-1BECAA32E957}" dt="2020-04-23T13:10:25.809" v="2274" actId="21"/>
          <ac:picMkLst>
            <pc:docMk/>
            <pc:sldMk cId="750387739" sldId="534"/>
            <ac:picMk id="8" creationId="{DE3A6081-A425-4E45-967C-D963419DFB87}"/>
          </ac:picMkLst>
        </pc:picChg>
        <pc:picChg chg="add mod">
          <ac:chgData name="Fred Nickols" userId="8a6f759af4fb71ab" providerId="LiveId" clId="{B005926E-127D-4CB8-B5A2-1BECAA32E957}" dt="2020-04-23T13:10:32.809" v="2275"/>
          <ac:picMkLst>
            <pc:docMk/>
            <pc:sldMk cId="750387739" sldId="534"/>
            <ac:picMk id="9" creationId="{1EDF0F09-A26D-457C-AEA4-D17651E31F5B}"/>
          </ac:picMkLst>
        </pc:picChg>
      </pc:sldChg>
      <pc:sldChg chg="addSp delSp modSp add">
        <pc:chgData name="Fred Nickols" userId="8a6f759af4fb71ab" providerId="LiveId" clId="{B005926E-127D-4CB8-B5A2-1BECAA32E957}" dt="2020-04-15T14:41:06.269" v="1889" actId="20577"/>
        <pc:sldMkLst>
          <pc:docMk/>
          <pc:sldMk cId="1597007501" sldId="535"/>
        </pc:sldMkLst>
        <pc:spChg chg="mod">
          <ac:chgData name="Fred Nickols" userId="8a6f759af4fb71ab" providerId="LiveId" clId="{B005926E-127D-4CB8-B5A2-1BECAA32E957}" dt="2020-04-08T18:24:06.566" v="1035" actId="207"/>
          <ac:spMkLst>
            <pc:docMk/>
            <pc:sldMk cId="1597007501" sldId="535"/>
            <ac:spMk id="2" creationId="{A382CFB7-F43B-4949-973F-4CF5CB95EF5A}"/>
          </ac:spMkLst>
        </pc:spChg>
        <pc:spChg chg="del">
          <ac:chgData name="Fred Nickols" userId="8a6f759af4fb71ab" providerId="LiveId" clId="{B005926E-127D-4CB8-B5A2-1BECAA32E957}" dt="2020-04-08T18:23:46.266" v="1033" actId="478"/>
          <ac:spMkLst>
            <pc:docMk/>
            <pc:sldMk cId="1597007501" sldId="535"/>
            <ac:spMk id="3" creationId="{C8D8C361-8A49-4395-A537-EAC6AEF7E29E}"/>
          </ac:spMkLst>
        </pc:spChg>
        <pc:spChg chg="add mod">
          <ac:chgData name="Fred Nickols" userId="8a6f759af4fb71ab" providerId="LiveId" clId="{B005926E-127D-4CB8-B5A2-1BECAA32E957}" dt="2020-04-15T14:41:06.269" v="1889" actId="20577"/>
          <ac:spMkLst>
            <pc:docMk/>
            <pc:sldMk cId="1597007501" sldId="535"/>
            <ac:spMk id="7" creationId="{3759B91D-4123-41D7-BDB7-46D0B200502F}"/>
          </ac:spMkLst>
        </pc:spChg>
        <pc:picChg chg="add">
          <ac:chgData name="Fred Nickols" userId="8a6f759af4fb71ab" providerId="LiveId" clId="{B005926E-127D-4CB8-B5A2-1BECAA32E957}" dt="2020-04-08T18:24:01.550" v="1034"/>
          <ac:picMkLst>
            <pc:docMk/>
            <pc:sldMk cId="1597007501" sldId="535"/>
            <ac:picMk id="5" creationId="{3D607E6D-5656-4558-BBF4-AF1B20591944}"/>
          </ac:picMkLst>
        </pc:picChg>
        <pc:picChg chg="add">
          <ac:chgData name="Fred Nickols" userId="8a6f759af4fb71ab" providerId="LiveId" clId="{B005926E-127D-4CB8-B5A2-1BECAA32E957}" dt="2020-04-08T18:24:01.550" v="1034"/>
          <ac:picMkLst>
            <pc:docMk/>
            <pc:sldMk cId="1597007501" sldId="535"/>
            <ac:picMk id="6" creationId="{0C054380-9C13-401A-9587-AAA213983275}"/>
          </ac:picMkLst>
        </pc:picChg>
      </pc:sldChg>
      <pc:sldChg chg="addSp delSp modSp add">
        <pc:chgData name="Fred Nickols" userId="8a6f759af4fb71ab" providerId="LiveId" clId="{B005926E-127D-4CB8-B5A2-1BECAA32E957}" dt="2020-04-08T19:10:51.988" v="1360"/>
        <pc:sldMkLst>
          <pc:docMk/>
          <pc:sldMk cId="2226989255" sldId="536"/>
        </pc:sldMkLst>
        <pc:spChg chg="mod">
          <ac:chgData name="Fred Nickols" userId="8a6f759af4fb71ab" providerId="LiveId" clId="{B005926E-127D-4CB8-B5A2-1BECAA32E957}" dt="2020-04-08T19:10:32.465" v="1358" actId="207"/>
          <ac:spMkLst>
            <pc:docMk/>
            <pc:sldMk cId="2226989255" sldId="536"/>
            <ac:spMk id="2" creationId="{276D1BBD-4A54-490F-96F9-AAC46E3E1730}"/>
          </ac:spMkLst>
        </pc:spChg>
        <pc:spChg chg="del">
          <ac:chgData name="Fred Nickols" userId="8a6f759af4fb71ab" providerId="LiveId" clId="{B005926E-127D-4CB8-B5A2-1BECAA32E957}" dt="2020-04-08T19:10:11.056" v="1331" actId="478"/>
          <ac:spMkLst>
            <pc:docMk/>
            <pc:sldMk cId="2226989255" sldId="536"/>
            <ac:spMk id="3" creationId="{94DD9BB1-186A-4647-8E7E-5490401D6734}"/>
          </ac:spMkLst>
        </pc:spChg>
        <pc:picChg chg="add mod">
          <ac:chgData name="Fred Nickols" userId="8a6f759af4fb71ab" providerId="LiveId" clId="{B005926E-127D-4CB8-B5A2-1BECAA32E957}" dt="2020-04-08T19:10:06.601" v="1330" actId="1076"/>
          <ac:picMkLst>
            <pc:docMk/>
            <pc:sldMk cId="2226989255" sldId="536"/>
            <ac:picMk id="5" creationId="{E8FD296B-6A6B-4041-BF18-5CECDDCBB445}"/>
          </ac:picMkLst>
        </pc:picChg>
        <pc:picChg chg="add">
          <ac:chgData name="Fred Nickols" userId="8a6f759af4fb71ab" providerId="LiveId" clId="{B005926E-127D-4CB8-B5A2-1BECAA32E957}" dt="2020-04-08T19:10:51.988" v="1360"/>
          <ac:picMkLst>
            <pc:docMk/>
            <pc:sldMk cId="2226989255" sldId="536"/>
            <ac:picMk id="6" creationId="{DFAB54DB-8F70-4F4A-8A19-239A9CB96501}"/>
          </ac:picMkLst>
        </pc:picChg>
        <pc:picChg chg="add">
          <ac:chgData name="Fred Nickols" userId="8a6f759af4fb71ab" providerId="LiveId" clId="{B005926E-127D-4CB8-B5A2-1BECAA32E957}" dt="2020-04-08T19:10:51.988" v="1360"/>
          <ac:picMkLst>
            <pc:docMk/>
            <pc:sldMk cId="2226989255" sldId="536"/>
            <ac:picMk id="7" creationId="{A58E2F06-D0C2-4A7D-B79F-FE3622EB813E}"/>
          </ac:picMkLst>
        </pc:picChg>
      </pc:sldChg>
      <pc:sldChg chg="add ord">
        <pc:chgData name="Fred Nickols" userId="8a6f759af4fb71ab" providerId="LiveId" clId="{B005926E-127D-4CB8-B5A2-1BECAA32E957}" dt="2020-04-17T14:52:44.406" v="1891"/>
        <pc:sldMkLst>
          <pc:docMk/>
          <pc:sldMk cId="2342749436" sldId="537"/>
        </pc:sldMkLst>
      </pc:sldChg>
      <pc:sldChg chg="add">
        <pc:chgData name="Fred Nickols" userId="8a6f759af4fb71ab" providerId="LiveId" clId="{B005926E-127D-4CB8-B5A2-1BECAA32E957}" dt="2020-04-10T19:06:32.998" v="1362"/>
        <pc:sldMkLst>
          <pc:docMk/>
          <pc:sldMk cId="3041862782" sldId="538"/>
        </pc:sldMkLst>
      </pc:sldChg>
      <pc:sldChg chg="add">
        <pc:chgData name="Fred Nickols" userId="8a6f759af4fb71ab" providerId="LiveId" clId="{B005926E-127D-4CB8-B5A2-1BECAA32E957}" dt="2020-04-10T19:07:20.163" v="1363"/>
        <pc:sldMkLst>
          <pc:docMk/>
          <pc:sldMk cId="1704499134" sldId="539"/>
        </pc:sldMkLst>
      </pc:sldChg>
      <pc:sldChg chg="add">
        <pc:chgData name="Fred Nickols" userId="8a6f759af4fb71ab" providerId="LiveId" clId="{B005926E-127D-4CB8-B5A2-1BECAA32E957}" dt="2020-04-10T19:07:41.265" v="1364"/>
        <pc:sldMkLst>
          <pc:docMk/>
          <pc:sldMk cId="1608843468" sldId="540"/>
        </pc:sldMkLst>
      </pc:sldChg>
      <pc:sldChg chg="addSp delSp modSp new mod setBg">
        <pc:chgData name="Fred Nickols" userId="8a6f759af4fb71ab" providerId="LiveId" clId="{B005926E-127D-4CB8-B5A2-1BECAA32E957}" dt="2020-04-17T14:58:27.949" v="1908" actId="1076"/>
        <pc:sldMkLst>
          <pc:docMk/>
          <pc:sldMk cId="1759432143" sldId="541"/>
        </pc:sldMkLst>
        <pc:spChg chg="mod">
          <ac:chgData name="Fred Nickols" userId="8a6f759af4fb71ab" providerId="LiveId" clId="{B005926E-127D-4CB8-B5A2-1BECAA32E957}" dt="2020-04-10T19:10:49.097" v="1485" actId="26606"/>
          <ac:spMkLst>
            <pc:docMk/>
            <pc:sldMk cId="1759432143" sldId="541"/>
            <ac:spMk id="2" creationId="{5E54A3C1-A6A4-4D45-8C6D-16729D382ED5}"/>
          </ac:spMkLst>
        </pc:spChg>
        <pc:spChg chg="mod">
          <ac:chgData name="Fred Nickols" userId="8a6f759af4fb71ab" providerId="LiveId" clId="{B005926E-127D-4CB8-B5A2-1BECAA32E957}" dt="2020-04-17T14:58:27.949" v="1908" actId="1076"/>
          <ac:spMkLst>
            <pc:docMk/>
            <pc:sldMk cId="1759432143" sldId="541"/>
            <ac:spMk id="3" creationId="{A308176E-011A-4374-AE4D-019FC8B6C1E4}"/>
          </ac:spMkLst>
        </pc:spChg>
        <pc:spChg chg="del">
          <ac:chgData name="Fred Nickols" userId="8a6f759af4fb71ab" providerId="LiveId" clId="{B005926E-127D-4CB8-B5A2-1BECAA32E957}" dt="2020-04-10T19:10:15.355" v="1480" actId="478"/>
          <ac:spMkLst>
            <pc:docMk/>
            <pc:sldMk cId="1759432143" sldId="541"/>
            <ac:spMk id="4" creationId="{A7CFF3A5-B6AC-4AF5-A753-F2D54AA79CA2}"/>
          </ac:spMkLst>
        </pc:spChg>
        <pc:spChg chg="mod ord">
          <ac:chgData name="Fred Nickols" userId="8a6f759af4fb71ab" providerId="LiveId" clId="{B005926E-127D-4CB8-B5A2-1BECAA32E957}" dt="2020-04-10T19:10:49.097" v="1485" actId="26606"/>
          <ac:spMkLst>
            <pc:docMk/>
            <pc:sldMk cId="1759432143" sldId="541"/>
            <ac:spMk id="5" creationId="{0295435F-F064-4A1C-A098-27CF0F10978F}"/>
          </ac:spMkLst>
        </pc:spChg>
        <pc:picChg chg="add mod">
          <ac:chgData name="Fred Nickols" userId="8a6f759af4fb71ab" providerId="LiveId" clId="{B005926E-127D-4CB8-B5A2-1BECAA32E957}" dt="2020-04-10T19:10:49.097" v="1485" actId="26606"/>
          <ac:picMkLst>
            <pc:docMk/>
            <pc:sldMk cId="1759432143" sldId="541"/>
            <ac:picMk id="6" creationId="{C7B68C5D-DC17-4F98-82D6-B5448CAA2F83}"/>
          </ac:picMkLst>
        </pc:picChg>
        <pc:picChg chg="add">
          <ac:chgData name="Fred Nickols" userId="8a6f759af4fb71ab" providerId="LiveId" clId="{B005926E-127D-4CB8-B5A2-1BECAA32E957}" dt="2020-04-10T19:10:42.311" v="1483"/>
          <ac:picMkLst>
            <pc:docMk/>
            <pc:sldMk cId="1759432143" sldId="541"/>
            <ac:picMk id="7" creationId="{850822A5-A9E8-4B7C-9E3D-39BB35FE6BC0}"/>
          </ac:picMkLst>
        </pc:picChg>
      </pc:sldChg>
      <pc:sldChg chg="addSp delSp modSp add del">
        <pc:chgData name="Fred Nickols" userId="8a6f759af4fb71ab" providerId="LiveId" clId="{B005926E-127D-4CB8-B5A2-1BECAA32E957}" dt="2020-04-12T17:18:51.226" v="1828" actId="1076"/>
        <pc:sldMkLst>
          <pc:docMk/>
          <pc:sldMk cId="2507610413" sldId="542"/>
        </pc:sldMkLst>
        <pc:spChg chg="mod">
          <ac:chgData name="Fred Nickols" userId="8a6f759af4fb71ab" providerId="LiveId" clId="{B005926E-127D-4CB8-B5A2-1BECAA32E957}" dt="2020-04-12T17:18:51.226" v="1828" actId="1076"/>
          <ac:spMkLst>
            <pc:docMk/>
            <pc:sldMk cId="2507610413" sldId="542"/>
            <ac:spMk id="3" creationId="{AE9FFAF5-E6E0-4BFF-92F0-ED4F1C6AEBBB}"/>
          </ac:spMkLst>
        </pc:spChg>
        <pc:picChg chg="del">
          <ac:chgData name="Fred Nickols" userId="8a6f759af4fb71ab" providerId="LiveId" clId="{B005926E-127D-4CB8-B5A2-1BECAA32E957}" dt="2020-04-12T17:18:20.488" v="1823" actId="478"/>
          <ac:picMkLst>
            <pc:docMk/>
            <pc:sldMk cId="2507610413" sldId="542"/>
            <ac:picMk id="5" creationId="{00000000-0000-0000-0000-000000000000}"/>
          </ac:picMkLst>
        </pc:picChg>
        <pc:picChg chg="add mod">
          <ac:chgData name="Fred Nickols" userId="8a6f759af4fb71ab" providerId="LiveId" clId="{B005926E-127D-4CB8-B5A2-1BECAA32E957}" dt="2020-04-12T17:18:44.975" v="1827" actId="1076"/>
          <ac:picMkLst>
            <pc:docMk/>
            <pc:sldMk cId="2507610413" sldId="542"/>
            <ac:picMk id="3074" creationId="{FF5B8623-3194-49C0-8DF8-305B25D021A2}"/>
          </ac:picMkLst>
        </pc:picChg>
      </pc:sldChg>
      <pc:sldChg chg="add">
        <pc:chgData name="Fred Nickols" userId="8a6f759af4fb71ab" providerId="LiveId" clId="{B005926E-127D-4CB8-B5A2-1BECAA32E957}" dt="2020-04-12T17:21:51.308" v="1831"/>
        <pc:sldMkLst>
          <pc:docMk/>
          <pc:sldMk cId="1765184311" sldId="543"/>
        </pc:sldMkLst>
      </pc:sldChg>
      <pc:sldChg chg="add del">
        <pc:chgData name="Fred Nickols" userId="8a6f759af4fb71ab" providerId="LiveId" clId="{B005926E-127D-4CB8-B5A2-1BECAA32E957}" dt="2020-04-12T17:21:37.510" v="1830"/>
        <pc:sldMkLst>
          <pc:docMk/>
          <pc:sldMk cId="3930273089" sldId="543"/>
        </pc:sldMkLst>
      </pc:sldChg>
      <pc:sldChg chg="addSp delSp modSp add ord">
        <pc:chgData name="Fred Nickols" userId="8a6f759af4fb71ab" providerId="LiveId" clId="{B005926E-127D-4CB8-B5A2-1BECAA32E957}" dt="2020-04-22T16:46:14.802" v="2167"/>
        <pc:sldMkLst>
          <pc:docMk/>
          <pc:sldMk cId="141254970" sldId="544"/>
        </pc:sldMkLst>
        <pc:spChg chg="del">
          <ac:chgData name="Fred Nickols" userId="8a6f759af4fb71ab" providerId="LiveId" clId="{B005926E-127D-4CB8-B5A2-1BECAA32E957}" dt="2020-04-22T16:43:54.971" v="2118"/>
          <ac:spMkLst>
            <pc:docMk/>
            <pc:sldMk cId="141254970" sldId="544"/>
            <ac:spMk id="2" creationId="{5BB66B8B-E9D3-4E0F-8CBD-7F0552C2686A}"/>
          </ac:spMkLst>
        </pc:spChg>
        <pc:spChg chg="del">
          <ac:chgData name="Fred Nickols" userId="8a6f759af4fb71ab" providerId="LiveId" clId="{B005926E-127D-4CB8-B5A2-1BECAA32E957}" dt="2020-04-22T16:44:17.667" v="2121" actId="478"/>
          <ac:spMkLst>
            <pc:docMk/>
            <pc:sldMk cId="141254970" sldId="544"/>
            <ac:spMk id="3" creationId="{BBE25A1F-727A-4304-AC8B-D993F35C1303}"/>
          </ac:spMkLst>
        </pc:spChg>
        <pc:spChg chg="add mod">
          <ac:chgData name="Fred Nickols" userId="8a6f759af4fb71ab" providerId="LiveId" clId="{B005926E-127D-4CB8-B5A2-1BECAA32E957}" dt="2020-04-22T16:45:39.678" v="2165" actId="207"/>
          <ac:spMkLst>
            <pc:docMk/>
            <pc:sldMk cId="141254970" sldId="544"/>
            <ac:spMk id="9" creationId="{929145F2-EADA-40D1-8714-1291D545E6A9}"/>
          </ac:spMkLst>
        </pc:spChg>
        <pc:picChg chg="add mod">
          <ac:chgData name="Fred Nickols" userId="8a6f759af4fb71ab" providerId="LiveId" clId="{B005926E-127D-4CB8-B5A2-1BECAA32E957}" dt="2020-04-22T16:44:55.718" v="2124" actId="1076"/>
          <ac:picMkLst>
            <pc:docMk/>
            <pc:sldMk cId="141254970" sldId="544"/>
            <ac:picMk id="6" creationId="{8AEFB8B7-EBCB-4FB8-96FA-6B29C075B9BD}"/>
          </ac:picMkLst>
        </pc:picChg>
        <pc:picChg chg="add">
          <ac:chgData name="Fred Nickols" userId="8a6f759af4fb71ab" providerId="LiveId" clId="{B005926E-127D-4CB8-B5A2-1BECAA32E957}" dt="2020-04-22T16:44:33.245" v="2122"/>
          <ac:picMkLst>
            <pc:docMk/>
            <pc:sldMk cId="141254970" sldId="544"/>
            <ac:picMk id="7" creationId="{87EA30DA-BFD3-4EC4-A04C-2E788BF2E97B}"/>
          </ac:picMkLst>
        </pc:picChg>
        <pc:picChg chg="add">
          <ac:chgData name="Fred Nickols" userId="8a6f759af4fb71ab" providerId="LiveId" clId="{B005926E-127D-4CB8-B5A2-1BECAA32E957}" dt="2020-04-22T16:44:33.245" v="2122"/>
          <ac:picMkLst>
            <pc:docMk/>
            <pc:sldMk cId="141254970" sldId="544"/>
            <ac:picMk id="8" creationId="{5E7D551C-6CD5-499E-A11C-E367BDBFFECE}"/>
          </ac:picMkLst>
        </pc:pic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15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706" y="0"/>
            <a:ext cx="3066733" cy="468153"/>
          </a:xfrm>
          <a:prstGeom prst="rect">
            <a:avLst/>
          </a:prstGeom>
        </p:spPr>
        <p:txBody>
          <a:bodyPr vert="horz" lIns="91440" tIns="45720" rIns="91440" bIns="45720" rtlCol="0"/>
          <a:lstStyle>
            <a:lvl1pPr algn="r">
              <a:defRPr sz="1200"/>
            </a:lvl1pPr>
          </a:lstStyle>
          <a:p>
            <a:fld id="{C8F3146D-3774-4E26-83E9-C5A3A28A736B}" type="datetimeFigureOut">
              <a:rPr lang="en-US" smtClean="0"/>
              <a:t>4/23/2020</a:t>
            </a:fld>
            <a:endParaRPr lang="en-US"/>
          </a:p>
        </p:txBody>
      </p:sp>
      <p:sp>
        <p:nvSpPr>
          <p:cNvPr id="4" name="Footer Placeholder 3"/>
          <p:cNvSpPr>
            <a:spLocks noGrp="1"/>
          </p:cNvSpPr>
          <p:nvPr>
            <p:ph type="ftr" sz="quarter" idx="2"/>
          </p:nvPr>
        </p:nvSpPr>
        <p:spPr>
          <a:xfrm>
            <a:off x="1" y="8893297"/>
            <a:ext cx="3066733" cy="46815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6" y="8893297"/>
            <a:ext cx="3066733" cy="468153"/>
          </a:xfrm>
          <a:prstGeom prst="rect">
            <a:avLst/>
          </a:prstGeom>
        </p:spPr>
        <p:txBody>
          <a:bodyPr vert="horz" lIns="91440" tIns="45720" rIns="91440" bIns="45720" rtlCol="0" anchor="b"/>
          <a:lstStyle>
            <a:lvl1pPr algn="r">
              <a:defRPr sz="1200"/>
            </a:lvl1pPr>
          </a:lstStyle>
          <a:p>
            <a:fld id="{D7591CBD-B439-4FE6-9C89-244B87CE6449}" type="slidenum">
              <a:rPr lang="en-US" smtClean="0"/>
              <a:t>‹#›</a:t>
            </a:fld>
            <a:endParaRPr lang="en-US"/>
          </a:p>
        </p:txBody>
      </p:sp>
    </p:spTree>
    <p:extLst>
      <p:ext uri="{BB962C8B-B14F-4D97-AF65-F5344CB8AC3E}">
        <p14:creationId xmlns:p14="http://schemas.microsoft.com/office/powerpoint/2010/main" val="1940976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6815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6" y="0"/>
            <a:ext cx="3066733" cy="468153"/>
          </a:xfrm>
          <a:prstGeom prst="rect">
            <a:avLst/>
          </a:prstGeom>
        </p:spPr>
        <p:txBody>
          <a:bodyPr vert="horz" lIns="91440" tIns="45720" rIns="91440" bIns="45720" rtlCol="0"/>
          <a:lstStyle>
            <a:lvl1pPr algn="r">
              <a:defRPr sz="1200"/>
            </a:lvl1pPr>
          </a:lstStyle>
          <a:p>
            <a:fld id="{DA5F56E2-09A6-4D04-85AB-B995529C5593}" type="datetimeFigureOut">
              <a:rPr lang="en-US" smtClean="0"/>
              <a:pPr/>
              <a:t>4/23/2020</a:t>
            </a:fld>
            <a:endParaRPr lang="en-US"/>
          </a:p>
        </p:txBody>
      </p:sp>
      <p:sp>
        <p:nvSpPr>
          <p:cNvPr id="4" name="Slide Image Placeholder 3"/>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93297"/>
            <a:ext cx="3066733" cy="46815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893297"/>
            <a:ext cx="3066733" cy="468153"/>
          </a:xfrm>
          <a:prstGeom prst="rect">
            <a:avLst/>
          </a:prstGeom>
        </p:spPr>
        <p:txBody>
          <a:bodyPr vert="horz" lIns="91440" tIns="45720" rIns="91440" bIns="45720" rtlCol="0" anchor="b"/>
          <a:lstStyle>
            <a:lvl1pPr algn="r">
              <a:defRPr sz="1200"/>
            </a:lvl1pPr>
          </a:lstStyle>
          <a:p>
            <a:fld id="{03220BB4-5E5A-4B67-8E7B-799555E95385}" type="slidenum">
              <a:rPr lang="en-US" smtClean="0"/>
              <a:pPr/>
              <a:t>‹#›</a:t>
            </a:fld>
            <a:endParaRPr lang="en-US"/>
          </a:p>
        </p:txBody>
      </p:sp>
    </p:spTree>
    <p:extLst>
      <p:ext uri="{BB962C8B-B14F-4D97-AF65-F5344CB8AC3E}">
        <p14:creationId xmlns:p14="http://schemas.microsoft.com/office/powerpoint/2010/main" val="1479029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1</a:t>
            </a:fld>
            <a:endParaRPr lang="en-US"/>
          </a:p>
        </p:txBody>
      </p:sp>
    </p:spTree>
    <p:extLst>
      <p:ext uri="{BB962C8B-B14F-4D97-AF65-F5344CB8AC3E}">
        <p14:creationId xmlns:p14="http://schemas.microsoft.com/office/powerpoint/2010/main" val="3715531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11</a:t>
            </a:fld>
            <a:endParaRPr lang="en-US"/>
          </a:p>
        </p:txBody>
      </p:sp>
    </p:spTree>
    <p:extLst>
      <p:ext uri="{BB962C8B-B14F-4D97-AF65-F5344CB8AC3E}">
        <p14:creationId xmlns:p14="http://schemas.microsoft.com/office/powerpoint/2010/main" val="1916940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220BB4-5E5A-4B67-8E7B-799555E95385}" type="slidenum">
              <a:rPr lang="en-US" smtClean="0"/>
              <a:pPr/>
              <a:t>12</a:t>
            </a:fld>
            <a:endParaRPr lang="en-US"/>
          </a:p>
        </p:txBody>
      </p:sp>
    </p:spTree>
    <p:extLst>
      <p:ext uri="{BB962C8B-B14F-4D97-AF65-F5344CB8AC3E}">
        <p14:creationId xmlns:p14="http://schemas.microsoft.com/office/powerpoint/2010/main" val="3875534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13</a:t>
            </a:fld>
            <a:endParaRPr lang="en-US"/>
          </a:p>
        </p:txBody>
      </p:sp>
    </p:spTree>
    <p:extLst>
      <p:ext uri="{BB962C8B-B14F-4D97-AF65-F5344CB8AC3E}">
        <p14:creationId xmlns:p14="http://schemas.microsoft.com/office/powerpoint/2010/main" val="71245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14</a:t>
            </a:fld>
            <a:endParaRPr lang="en-US"/>
          </a:p>
        </p:txBody>
      </p:sp>
    </p:spTree>
    <p:extLst>
      <p:ext uri="{BB962C8B-B14F-4D97-AF65-F5344CB8AC3E}">
        <p14:creationId xmlns:p14="http://schemas.microsoft.com/office/powerpoint/2010/main" val="1507138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16</a:t>
            </a:fld>
            <a:endParaRPr lang="en-US"/>
          </a:p>
        </p:txBody>
      </p:sp>
    </p:spTree>
    <p:extLst>
      <p:ext uri="{BB962C8B-B14F-4D97-AF65-F5344CB8AC3E}">
        <p14:creationId xmlns:p14="http://schemas.microsoft.com/office/powerpoint/2010/main" val="2075316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17</a:t>
            </a:fld>
            <a:endParaRPr lang="en-US"/>
          </a:p>
        </p:txBody>
      </p:sp>
    </p:spTree>
    <p:extLst>
      <p:ext uri="{BB962C8B-B14F-4D97-AF65-F5344CB8AC3E}">
        <p14:creationId xmlns:p14="http://schemas.microsoft.com/office/powerpoint/2010/main" val="4158460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18</a:t>
            </a:fld>
            <a:endParaRPr lang="en-US"/>
          </a:p>
        </p:txBody>
      </p:sp>
    </p:spTree>
    <p:extLst>
      <p:ext uri="{BB962C8B-B14F-4D97-AF65-F5344CB8AC3E}">
        <p14:creationId xmlns:p14="http://schemas.microsoft.com/office/powerpoint/2010/main" val="970448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19</a:t>
            </a:fld>
            <a:endParaRPr lang="en-US"/>
          </a:p>
        </p:txBody>
      </p:sp>
    </p:spTree>
    <p:extLst>
      <p:ext uri="{BB962C8B-B14F-4D97-AF65-F5344CB8AC3E}">
        <p14:creationId xmlns:p14="http://schemas.microsoft.com/office/powerpoint/2010/main" val="2517426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20BB4-5E5A-4B67-8E7B-799555E95385}" type="slidenum">
              <a:rPr lang="en-US" smtClean="0"/>
              <a:pPr/>
              <a:t>20</a:t>
            </a:fld>
            <a:endParaRPr lang="en-US"/>
          </a:p>
        </p:txBody>
      </p:sp>
    </p:spTree>
    <p:extLst>
      <p:ext uri="{BB962C8B-B14F-4D97-AF65-F5344CB8AC3E}">
        <p14:creationId xmlns:p14="http://schemas.microsoft.com/office/powerpoint/2010/main" val="1785657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220BB4-5E5A-4B67-8E7B-799555E95385}" type="slidenum">
              <a:rPr lang="en-US" smtClean="0"/>
              <a:pPr/>
              <a:t>21</a:t>
            </a:fld>
            <a:endParaRPr lang="en-US"/>
          </a:p>
        </p:txBody>
      </p:sp>
    </p:spTree>
    <p:extLst>
      <p:ext uri="{BB962C8B-B14F-4D97-AF65-F5344CB8AC3E}">
        <p14:creationId xmlns:p14="http://schemas.microsoft.com/office/powerpoint/2010/main" val="364021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2</a:t>
            </a:fld>
            <a:endParaRPr lang="en-US"/>
          </a:p>
        </p:txBody>
      </p:sp>
    </p:spTree>
    <p:extLst>
      <p:ext uri="{BB962C8B-B14F-4D97-AF65-F5344CB8AC3E}">
        <p14:creationId xmlns:p14="http://schemas.microsoft.com/office/powerpoint/2010/main" val="1829171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23</a:t>
            </a:fld>
            <a:endParaRPr lang="en-US"/>
          </a:p>
        </p:txBody>
      </p:sp>
    </p:spTree>
    <p:extLst>
      <p:ext uri="{BB962C8B-B14F-4D97-AF65-F5344CB8AC3E}">
        <p14:creationId xmlns:p14="http://schemas.microsoft.com/office/powerpoint/2010/main" val="1202444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24</a:t>
            </a:fld>
            <a:endParaRPr lang="en-US"/>
          </a:p>
        </p:txBody>
      </p:sp>
    </p:spTree>
    <p:extLst>
      <p:ext uri="{BB962C8B-B14F-4D97-AF65-F5344CB8AC3E}">
        <p14:creationId xmlns:p14="http://schemas.microsoft.com/office/powerpoint/2010/main" val="1401701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20BB4-5E5A-4B67-8E7B-799555E95385}" type="slidenum">
              <a:rPr lang="en-US" smtClean="0"/>
              <a:pPr/>
              <a:t>26</a:t>
            </a:fld>
            <a:endParaRPr lang="en-US"/>
          </a:p>
        </p:txBody>
      </p:sp>
    </p:spTree>
    <p:extLst>
      <p:ext uri="{BB962C8B-B14F-4D97-AF65-F5344CB8AC3E}">
        <p14:creationId xmlns:p14="http://schemas.microsoft.com/office/powerpoint/2010/main" val="2365589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27</a:t>
            </a:fld>
            <a:endParaRPr lang="en-US"/>
          </a:p>
        </p:txBody>
      </p:sp>
    </p:spTree>
    <p:extLst>
      <p:ext uri="{BB962C8B-B14F-4D97-AF65-F5344CB8AC3E}">
        <p14:creationId xmlns:p14="http://schemas.microsoft.com/office/powerpoint/2010/main" val="1121194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30</a:t>
            </a:fld>
            <a:endParaRPr lang="en-US"/>
          </a:p>
        </p:txBody>
      </p:sp>
    </p:spTree>
    <p:extLst>
      <p:ext uri="{BB962C8B-B14F-4D97-AF65-F5344CB8AC3E}">
        <p14:creationId xmlns:p14="http://schemas.microsoft.com/office/powerpoint/2010/main" val="3056470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31</a:t>
            </a:fld>
            <a:endParaRPr lang="en-US"/>
          </a:p>
        </p:txBody>
      </p:sp>
    </p:spTree>
    <p:extLst>
      <p:ext uri="{BB962C8B-B14F-4D97-AF65-F5344CB8AC3E}">
        <p14:creationId xmlns:p14="http://schemas.microsoft.com/office/powerpoint/2010/main" val="418823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32</a:t>
            </a:fld>
            <a:endParaRPr lang="en-US"/>
          </a:p>
        </p:txBody>
      </p:sp>
    </p:spTree>
    <p:extLst>
      <p:ext uri="{BB962C8B-B14F-4D97-AF65-F5344CB8AC3E}">
        <p14:creationId xmlns:p14="http://schemas.microsoft.com/office/powerpoint/2010/main" val="3478839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33</a:t>
            </a:fld>
            <a:endParaRPr lang="en-US"/>
          </a:p>
        </p:txBody>
      </p:sp>
    </p:spTree>
    <p:extLst>
      <p:ext uri="{BB962C8B-B14F-4D97-AF65-F5344CB8AC3E}">
        <p14:creationId xmlns:p14="http://schemas.microsoft.com/office/powerpoint/2010/main" val="1698284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34</a:t>
            </a:fld>
            <a:endParaRPr lang="en-US"/>
          </a:p>
        </p:txBody>
      </p:sp>
    </p:spTree>
    <p:extLst>
      <p:ext uri="{BB962C8B-B14F-4D97-AF65-F5344CB8AC3E}">
        <p14:creationId xmlns:p14="http://schemas.microsoft.com/office/powerpoint/2010/main" val="3834614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35</a:t>
            </a:fld>
            <a:endParaRPr lang="en-US"/>
          </a:p>
        </p:txBody>
      </p:sp>
    </p:spTree>
    <p:extLst>
      <p:ext uri="{BB962C8B-B14F-4D97-AF65-F5344CB8AC3E}">
        <p14:creationId xmlns:p14="http://schemas.microsoft.com/office/powerpoint/2010/main" val="3382910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3</a:t>
            </a:fld>
            <a:endParaRPr lang="en-US"/>
          </a:p>
        </p:txBody>
      </p:sp>
    </p:spTree>
    <p:extLst>
      <p:ext uri="{BB962C8B-B14F-4D97-AF65-F5344CB8AC3E}">
        <p14:creationId xmlns:p14="http://schemas.microsoft.com/office/powerpoint/2010/main" val="1316647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20BB4-5E5A-4B67-8E7B-799555E95385}" type="slidenum">
              <a:rPr lang="en-US" smtClean="0"/>
              <a:pPr/>
              <a:t>36</a:t>
            </a:fld>
            <a:endParaRPr lang="en-US"/>
          </a:p>
        </p:txBody>
      </p:sp>
    </p:spTree>
    <p:extLst>
      <p:ext uri="{BB962C8B-B14F-4D97-AF65-F5344CB8AC3E}">
        <p14:creationId xmlns:p14="http://schemas.microsoft.com/office/powerpoint/2010/main" val="2365589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38</a:t>
            </a:fld>
            <a:endParaRPr lang="en-US"/>
          </a:p>
        </p:txBody>
      </p:sp>
    </p:spTree>
    <p:extLst>
      <p:ext uri="{BB962C8B-B14F-4D97-AF65-F5344CB8AC3E}">
        <p14:creationId xmlns:p14="http://schemas.microsoft.com/office/powerpoint/2010/main" val="2285200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39</a:t>
            </a:fld>
            <a:endParaRPr lang="en-US"/>
          </a:p>
        </p:txBody>
      </p:sp>
    </p:spTree>
    <p:extLst>
      <p:ext uri="{BB962C8B-B14F-4D97-AF65-F5344CB8AC3E}">
        <p14:creationId xmlns:p14="http://schemas.microsoft.com/office/powerpoint/2010/main" val="2066164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40</a:t>
            </a:fld>
            <a:endParaRPr lang="en-US"/>
          </a:p>
        </p:txBody>
      </p:sp>
    </p:spTree>
    <p:extLst>
      <p:ext uri="{BB962C8B-B14F-4D97-AF65-F5344CB8AC3E}">
        <p14:creationId xmlns:p14="http://schemas.microsoft.com/office/powerpoint/2010/main" val="30703766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41</a:t>
            </a:fld>
            <a:endParaRPr lang="en-US"/>
          </a:p>
        </p:txBody>
      </p:sp>
    </p:spTree>
    <p:extLst>
      <p:ext uri="{BB962C8B-B14F-4D97-AF65-F5344CB8AC3E}">
        <p14:creationId xmlns:p14="http://schemas.microsoft.com/office/powerpoint/2010/main" val="18026647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42</a:t>
            </a:fld>
            <a:endParaRPr lang="en-US"/>
          </a:p>
        </p:txBody>
      </p:sp>
    </p:spTree>
    <p:extLst>
      <p:ext uri="{BB962C8B-B14F-4D97-AF65-F5344CB8AC3E}">
        <p14:creationId xmlns:p14="http://schemas.microsoft.com/office/powerpoint/2010/main" val="850123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43</a:t>
            </a:fld>
            <a:endParaRPr lang="en-US"/>
          </a:p>
        </p:txBody>
      </p:sp>
    </p:spTree>
    <p:extLst>
      <p:ext uri="{BB962C8B-B14F-4D97-AF65-F5344CB8AC3E}">
        <p14:creationId xmlns:p14="http://schemas.microsoft.com/office/powerpoint/2010/main" val="95292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44</a:t>
            </a:fld>
            <a:endParaRPr lang="en-US"/>
          </a:p>
        </p:txBody>
      </p:sp>
    </p:spTree>
    <p:extLst>
      <p:ext uri="{BB962C8B-B14F-4D97-AF65-F5344CB8AC3E}">
        <p14:creationId xmlns:p14="http://schemas.microsoft.com/office/powerpoint/2010/main" val="592600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45</a:t>
            </a:fld>
            <a:endParaRPr lang="en-US"/>
          </a:p>
        </p:txBody>
      </p:sp>
    </p:spTree>
    <p:extLst>
      <p:ext uri="{BB962C8B-B14F-4D97-AF65-F5344CB8AC3E}">
        <p14:creationId xmlns:p14="http://schemas.microsoft.com/office/powerpoint/2010/main" val="18138924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46</a:t>
            </a:fld>
            <a:endParaRPr lang="en-US"/>
          </a:p>
        </p:txBody>
      </p:sp>
    </p:spTree>
    <p:extLst>
      <p:ext uri="{BB962C8B-B14F-4D97-AF65-F5344CB8AC3E}">
        <p14:creationId xmlns:p14="http://schemas.microsoft.com/office/powerpoint/2010/main" val="302796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3220BB4-5E5A-4B67-8E7B-799555E95385}" type="slidenum">
              <a:rPr lang="en-US" smtClean="0"/>
              <a:pPr/>
              <a:t>4</a:t>
            </a:fld>
            <a:endParaRPr lang="en-US"/>
          </a:p>
        </p:txBody>
      </p:sp>
    </p:spTree>
    <p:extLst>
      <p:ext uri="{BB962C8B-B14F-4D97-AF65-F5344CB8AC3E}">
        <p14:creationId xmlns:p14="http://schemas.microsoft.com/office/powerpoint/2010/main" val="3499053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20BB4-5E5A-4B67-8E7B-799555E95385}" type="slidenum">
              <a:rPr lang="en-US" smtClean="0"/>
              <a:pPr/>
              <a:t>47</a:t>
            </a:fld>
            <a:endParaRPr lang="en-US"/>
          </a:p>
        </p:txBody>
      </p:sp>
    </p:spTree>
    <p:extLst>
      <p:ext uri="{BB962C8B-B14F-4D97-AF65-F5344CB8AC3E}">
        <p14:creationId xmlns:p14="http://schemas.microsoft.com/office/powerpoint/2010/main" val="23655893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49</a:t>
            </a:fld>
            <a:endParaRPr lang="en-US"/>
          </a:p>
        </p:txBody>
      </p:sp>
    </p:spTree>
    <p:extLst>
      <p:ext uri="{BB962C8B-B14F-4D97-AF65-F5344CB8AC3E}">
        <p14:creationId xmlns:p14="http://schemas.microsoft.com/office/powerpoint/2010/main" val="507255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50</a:t>
            </a:fld>
            <a:endParaRPr lang="en-US"/>
          </a:p>
        </p:txBody>
      </p:sp>
    </p:spTree>
    <p:extLst>
      <p:ext uri="{BB962C8B-B14F-4D97-AF65-F5344CB8AC3E}">
        <p14:creationId xmlns:p14="http://schemas.microsoft.com/office/powerpoint/2010/main" val="21719322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51</a:t>
            </a:fld>
            <a:endParaRPr lang="en-US"/>
          </a:p>
        </p:txBody>
      </p:sp>
    </p:spTree>
    <p:extLst>
      <p:ext uri="{BB962C8B-B14F-4D97-AF65-F5344CB8AC3E}">
        <p14:creationId xmlns:p14="http://schemas.microsoft.com/office/powerpoint/2010/main" val="6655353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52</a:t>
            </a:fld>
            <a:endParaRPr lang="en-US"/>
          </a:p>
        </p:txBody>
      </p:sp>
    </p:spTree>
    <p:extLst>
      <p:ext uri="{BB962C8B-B14F-4D97-AF65-F5344CB8AC3E}">
        <p14:creationId xmlns:p14="http://schemas.microsoft.com/office/powerpoint/2010/main" val="35189713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53</a:t>
            </a:fld>
            <a:endParaRPr lang="en-US"/>
          </a:p>
        </p:txBody>
      </p:sp>
    </p:spTree>
    <p:extLst>
      <p:ext uri="{BB962C8B-B14F-4D97-AF65-F5344CB8AC3E}">
        <p14:creationId xmlns:p14="http://schemas.microsoft.com/office/powerpoint/2010/main" val="39132579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54</a:t>
            </a:fld>
            <a:endParaRPr lang="en-US"/>
          </a:p>
        </p:txBody>
      </p:sp>
    </p:spTree>
    <p:extLst>
      <p:ext uri="{BB962C8B-B14F-4D97-AF65-F5344CB8AC3E}">
        <p14:creationId xmlns:p14="http://schemas.microsoft.com/office/powerpoint/2010/main" val="19808047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55</a:t>
            </a:fld>
            <a:endParaRPr lang="en-US"/>
          </a:p>
        </p:txBody>
      </p:sp>
    </p:spTree>
    <p:extLst>
      <p:ext uri="{BB962C8B-B14F-4D97-AF65-F5344CB8AC3E}">
        <p14:creationId xmlns:p14="http://schemas.microsoft.com/office/powerpoint/2010/main" val="20155090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56</a:t>
            </a:fld>
            <a:endParaRPr lang="en-US"/>
          </a:p>
        </p:txBody>
      </p:sp>
    </p:spTree>
    <p:extLst>
      <p:ext uri="{BB962C8B-B14F-4D97-AF65-F5344CB8AC3E}">
        <p14:creationId xmlns:p14="http://schemas.microsoft.com/office/powerpoint/2010/main" val="13656401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57</a:t>
            </a:fld>
            <a:endParaRPr lang="en-US"/>
          </a:p>
        </p:txBody>
      </p:sp>
    </p:spTree>
    <p:extLst>
      <p:ext uri="{BB962C8B-B14F-4D97-AF65-F5344CB8AC3E}">
        <p14:creationId xmlns:p14="http://schemas.microsoft.com/office/powerpoint/2010/main" val="1888304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5</a:t>
            </a:fld>
            <a:endParaRPr lang="en-US"/>
          </a:p>
        </p:txBody>
      </p:sp>
    </p:spTree>
    <p:extLst>
      <p:ext uri="{BB962C8B-B14F-4D97-AF65-F5344CB8AC3E}">
        <p14:creationId xmlns:p14="http://schemas.microsoft.com/office/powerpoint/2010/main" val="31597389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58</a:t>
            </a:fld>
            <a:endParaRPr lang="en-US"/>
          </a:p>
        </p:txBody>
      </p:sp>
    </p:spTree>
    <p:extLst>
      <p:ext uri="{BB962C8B-B14F-4D97-AF65-F5344CB8AC3E}">
        <p14:creationId xmlns:p14="http://schemas.microsoft.com/office/powerpoint/2010/main" val="4047423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20BB4-5E5A-4B67-8E7B-799555E95385}" type="slidenum">
              <a:rPr lang="en-US" smtClean="0"/>
              <a:pPr/>
              <a:t>59</a:t>
            </a:fld>
            <a:endParaRPr lang="en-US"/>
          </a:p>
        </p:txBody>
      </p:sp>
    </p:spTree>
    <p:extLst>
      <p:ext uri="{BB962C8B-B14F-4D97-AF65-F5344CB8AC3E}">
        <p14:creationId xmlns:p14="http://schemas.microsoft.com/office/powerpoint/2010/main" val="22559157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60</a:t>
            </a:fld>
            <a:endParaRPr lang="en-US"/>
          </a:p>
        </p:txBody>
      </p:sp>
    </p:spTree>
    <p:extLst>
      <p:ext uri="{BB962C8B-B14F-4D97-AF65-F5344CB8AC3E}">
        <p14:creationId xmlns:p14="http://schemas.microsoft.com/office/powerpoint/2010/main" val="1658636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20BB4-5E5A-4B67-8E7B-799555E95385}" type="slidenum">
              <a:rPr lang="en-US" smtClean="0"/>
              <a:pPr/>
              <a:t>61</a:t>
            </a:fld>
            <a:endParaRPr lang="en-US"/>
          </a:p>
        </p:txBody>
      </p:sp>
    </p:spTree>
    <p:extLst>
      <p:ext uri="{BB962C8B-B14F-4D97-AF65-F5344CB8AC3E}">
        <p14:creationId xmlns:p14="http://schemas.microsoft.com/office/powerpoint/2010/main" val="5513746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20BB4-5E5A-4B67-8E7B-799555E95385}" type="slidenum">
              <a:rPr lang="en-US" smtClean="0"/>
              <a:pPr/>
              <a:t>62</a:t>
            </a:fld>
            <a:endParaRPr lang="en-US"/>
          </a:p>
        </p:txBody>
      </p:sp>
    </p:spTree>
    <p:extLst>
      <p:ext uri="{BB962C8B-B14F-4D97-AF65-F5344CB8AC3E}">
        <p14:creationId xmlns:p14="http://schemas.microsoft.com/office/powerpoint/2010/main" val="3973198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63</a:t>
            </a:fld>
            <a:endParaRPr lang="en-US"/>
          </a:p>
        </p:txBody>
      </p:sp>
    </p:spTree>
    <p:extLst>
      <p:ext uri="{BB962C8B-B14F-4D97-AF65-F5344CB8AC3E}">
        <p14:creationId xmlns:p14="http://schemas.microsoft.com/office/powerpoint/2010/main" val="3941413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6</a:t>
            </a:fld>
            <a:endParaRPr lang="en-US"/>
          </a:p>
        </p:txBody>
      </p:sp>
    </p:spTree>
    <p:extLst>
      <p:ext uri="{BB962C8B-B14F-4D97-AF65-F5344CB8AC3E}">
        <p14:creationId xmlns:p14="http://schemas.microsoft.com/office/powerpoint/2010/main" val="150565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3220BB4-5E5A-4B67-8E7B-799555E95385}" type="slidenum">
              <a:rPr lang="en-US" smtClean="0"/>
              <a:pPr/>
              <a:t>7</a:t>
            </a:fld>
            <a:endParaRPr lang="en-US"/>
          </a:p>
        </p:txBody>
      </p:sp>
    </p:spTree>
    <p:extLst>
      <p:ext uri="{BB962C8B-B14F-4D97-AF65-F5344CB8AC3E}">
        <p14:creationId xmlns:p14="http://schemas.microsoft.com/office/powerpoint/2010/main" val="198633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20BB4-5E5A-4B67-8E7B-799555E95385}" type="slidenum">
              <a:rPr lang="en-US" smtClean="0"/>
              <a:pPr/>
              <a:t>9</a:t>
            </a:fld>
            <a:endParaRPr lang="en-US"/>
          </a:p>
        </p:txBody>
      </p:sp>
    </p:spTree>
    <p:extLst>
      <p:ext uri="{BB962C8B-B14F-4D97-AF65-F5344CB8AC3E}">
        <p14:creationId xmlns:p14="http://schemas.microsoft.com/office/powerpoint/2010/main" val="2365589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20BB4-5E5A-4B67-8E7B-799555E95385}" type="slidenum">
              <a:rPr lang="en-US" smtClean="0"/>
              <a:pPr/>
              <a:t>10</a:t>
            </a:fld>
            <a:endParaRPr lang="en-US"/>
          </a:p>
        </p:txBody>
      </p:sp>
    </p:spTree>
    <p:extLst>
      <p:ext uri="{BB962C8B-B14F-4D97-AF65-F5344CB8AC3E}">
        <p14:creationId xmlns:p14="http://schemas.microsoft.com/office/powerpoint/2010/main" val="701023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176C-0070-4622-8230-84359B5C9E3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AB3E212-8B01-4068-8EFC-3349F53D5B3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DA81A9A-A49F-40F5-9044-879553E19A39}"/>
              </a:ext>
            </a:extLst>
          </p:cNvPr>
          <p:cNvSpPr>
            <a:spLocks noGrp="1"/>
          </p:cNvSpPr>
          <p:nvPr>
            <p:ph type="dt" sz="half" idx="10"/>
          </p:nvPr>
        </p:nvSpPr>
        <p:spPr/>
        <p:txBody>
          <a:bodyPr/>
          <a:lstStyle/>
          <a:p>
            <a:fld id="{CDBF0BB7-1B2C-486F-A1BC-F404FFB3B4DA}" type="datetime1">
              <a:rPr lang="en-US" smtClean="0"/>
              <a:pPr/>
              <a:t>4/23/2020</a:t>
            </a:fld>
            <a:endParaRPr lang="en-US"/>
          </a:p>
        </p:txBody>
      </p:sp>
      <p:sp>
        <p:nvSpPr>
          <p:cNvPr id="5" name="Footer Placeholder 4">
            <a:extLst>
              <a:ext uri="{FF2B5EF4-FFF2-40B4-BE49-F238E27FC236}">
                <a16:creationId xmlns:a16="http://schemas.microsoft.com/office/drawing/2014/main" id="{D8B1A20D-7430-4650-8611-55B431647F23}"/>
              </a:ext>
            </a:extLst>
          </p:cNvPr>
          <p:cNvSpPr>
            <a:spLocks noGrp="1"/>
          </p:cNvSpPr>
          <p:nvPr>
            <p:ph type="ftr" sz="quarter" idx="11"/>
          </p:nvPr>
        </p:nvSpPr>
        <p:spPr/>
        <p:txBody>
          <a:bodyPr/>
          <a:lstStyle/>
          <a:p>
            <a:r>
              <a:rPr lang="en-US"/>
              <a:t>Copyright Fred Nickols 2011</a:t>
            </a:r>
          </a:p>
        </p:txBody>
      </p:sp>
      <p:sp>
        <p:nvSpPr>
          <p:cNvPr id="6" name="Slide Number Placeholder 5">
            <a:extLst>
              <a:ext uri="{FF2B5EF4-FFF2-40B4-BE49-F238E27FC236}">
                <a16:creationId xmlns:a16="http://schemas.microsoft.com/office/drawing/2014/main" id="{6D0E1B28-C6AC-43AD-A2F6-5A0CA690B4DF}"/>
              </a:ext>
            </a:extLst>
          </p:cNvPr>
          <p:cNvSpPr>
            <a:spLocks noGrp="1"/>
          </p:cNvSpPr>
          <p:nvPr>
            <p:ph type="sldNum" sz="quarter" idx="12"/>
          </p:nvPr>
        </p:nvSpPr>
        <p:spPr/>
        <p:txBody>
          <a:bodyPr/>
          <a:lstStyle/>
          <a:p>
            <a:fld id="{63BB2EA7-7573-4370-8C19-A6592C681674}" type="slidenum">
              <a:rPr lang="en-US" smtClean="0"/>
              <a:pPr/>
              <a:t>‹#›</a:t>
            </a:fld>
            <a:endParaRPr lang="en-US"/>
          </a:p>
        </p:txBody>
      </p:sp>
    </p:spTree>
    <p:extLst>
      <p:ext uri="{BB962C8B-B14F-4D97-AF65-F5344CB8AC3E}">
        <p14:creationId xmlns:p14="http://schemas.microsoft.com/office/powerpoint/2010/main" val="1466708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C8FDD-2539-4CF5-817A-59F525B90F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566878-BD10-480B-8FAE-373EC3AD91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093BBF-EAB3-4329-A701-3EBC11A596EC}"/>
              </a:ext>
            </a:extLst>
          </p:cNvPr>
          <p:cNvSpPr>
            <a:spLocks noGrp="1"/>
          </p:cNvSpPr>
          <p:nvPr>
            <p:ph type="dt" sz="half" idx="10"/>
          </p:nvPr>
        </p:nvSpPr>
        <p:spPr/>
        <p:txBody>
          <a:bodyPr/>
          <a:lstStyle/>
          <a:p>
            <a:fld id="{6440FED1-608D-40E6-8FAE-4E4DC6FFDCDA}" type="datetime1">
              <a:rPr lang="en-US" smtClean="0"/>
              <a:pPr/>
              <a:t>4/23/2020</a:t>
            </a:fld>
            <a:endParaRPr lang="en-US"/>
          </a:p>
        </p:txBody>
      </p:sp>
      <p:sp>
        <p:nvSpPr>
          <p:cNvPr id="5" name="Footer Placeholder 4">
            <a:extLst>
              <a:ext uri="{FF2B5EF4-FFF2-40B4-BE49-F238E27FC236}">
                <a16:creationId xmlns:a16="http://schemas.microsoft.com/office/drawing/2014/main" id="{4291F96A-8684-4305-A7AB-E40AB9D5B7BF}"/>
              </a:ext>
            </a:extLst>
          </p:cNvPr>
          <p:cNvSpPr>
            <a:spLocks noGrp="1"/>
          </p:cNvSpPr>
          <p:nvPr>
            <p:ph type="ftr" sz="quarter" idx="11"/>
          </p:nvPr>
        </p:nvSpPr>
        <p:spPr/>
        <p:txBody>
          <a:bodyPr/>
          <a:lstStyle/>
          <a:p>
            <a:r>
              <a:rPr lang="en-US"/>
              <a:t>Copyright Fred Nickols 2011</a:t>
            </a:r>
          </a:p>
        </p:txBody>
      </p:sp>
      <p:sp>
        <p:nvSpPr>
          <p:cNvPr id="6" name="Slide Number Placeholder 5">
            <a:extLst>
              <a:ext uri="{FF2B5EF4-FFF2-40B4-BE49-F238E27FC236}">
                <a16:creationId xmlns:a16="http://schemas.microsoft.com/office/drawing/2014/main" id="{A8EC6375-C13D-4DD5-A5F8-918773B68D9B}"/>
              </a:ext>
            </a:extLst>
          </p:cNvPr>
          <p:cNvSpPr>
            <a:spLocks noGrp="1"/>
          </p:cNvSpPr>
          <p:nvPr>
            <p:ph type="sldNum" sz="quarter" idx="12"/>
          </p:nvPr>
        </p:nvSpPr>
        <p:spPr/>
        <p:txBody>
          <a:bodyPr/>
          <a:lstStyle/>
          <a:p>
            <a:fld id="{63BB2EA7-7573-4370-8C19-A6592C681674}" type="slidenum">
              <a:rPr lang="en-US" smtClean="0"/>
              <a:pPr/>
              <a:t>‹#›</a:t>
            </a:fld>
            <a:endParaRPr lang="en-US"/>
          </a:p>
        </p:txBody>
      </p:sp>
    </p:spTree>
    <p:extLst>
      <p:ext uri="{BB962C8B-B14F-4D97-AF65-F5344CB8AC3E}">
        <p14:creationId xmlns:p14="http://schemas.microsoft.com/office/powerpoint/2010/main" val="279923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FD888-3A5E-46F3-81B8-3E6F7BD04E2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74BB43-1B71-4D3D-860C-4893D0338A9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05D87-EC4F-402F-A686-680D9C360339}"/>
              </a:ext>
            </a:extLst>
          </p:cNvPr>
          <p:cNvSpPr>
            <a:spLocks noGrp="1"/>
          </p:cNvSpPr>
          <p:nvPr>
            <p:ph type="dt" sz="half" idx="10"/>
          </p:nvPr>
        </p:nvSpPr>
        <p:spPr/>
        <p:txBody>
          <a:bodyPr/>
          <a:lstStyle/>
          <a:p>
            <a:fld id="{5C957D29-86E6-43EC-8896-0A97071115BA}" type="datetime1">
              <a:rPr lang="en-US" smtClean="0"/>
              <a:pPr/>
              <a:t>4/23/2020</a:t>
            </a:fld>
            <a:endParaRPr lang="en-US"/>
          </a:p>
        </p:txBody>
      </p:sp>
      <p:sp>
        <p:nvSpPr>
          <p:cNvPr id="5" name="Footer Placeholder 4">
            <a:extLst>
              <a:ext uri="{FF2B5EF4-FFF2-40B4-BE49-F238E27FC236}">
                <a16:creationId xmlns:a16="http://schemas.microsoft.com/office/drawing/2014/main" id="{37657293-9748-409E-9325-4126E686D353}"/>
              </a:ext>
            </a:extLst>
          </p:cNvPr>
          <p:cNvSpPr>
            <a:spLocks noGrp="1"/>
          </p:cNvSpPr>
          <p:nvPr>
            <p:ph type="ftr" sz="quarter" idx="11"/>
          </p:nvPr>
        </p:nvSpPr>
        <p:spPr/>
        <p:txBody>
          <a:bodyPr/>
          <a:lstStyle/>
          <a:p>
            <a:r>
              <a:rPr lang="en-US"/>
              <a:t>Copyright Fred Nickols 2011</a:t>
            </a:r>
          </a:p>
        </p:txBody>
      </p:sp>
      <p:sp>
        <p:nvSpPr>
          <p:cNvPr id="6" name="Slide Number Placeholder 5">
            <a:extLst>
              <a:ext uri="{FF2B5EF4-FFF2-40B4-BE49-F238E27FC236}">
                <a16:creationId xmlns:a16="http://schemas.microsoft.com/office/drawing/2014/main" id="{9E651A43-585F-4EFF-951E-33E1B0F10D7C}"/>
              </a:ext>
            </a:extLst>
          </p:cNvPr>
          <p:cNvSpPr>
            <a:spLocks noGrp="1"/>
          </p:cNvSpPr>
          <p:nvPr>
            <p:ph type="sldNum" sz="quarter" idx="12"/>
          </p:nvPr>
        </p:nvSpPr>
        <p:spPr/>
        <p:txBody>
          <a:bodyPr/>
          <a:lstStyle/>
          <a:p>
            <a:fld id="{63BB2EA7-7573-4370-8C19-A6592C681674}" type="slidenum">
              <a:rPr lang="en-US" smtClean="0"/>
              <a:pPr/>
              <a:t>‹#›</a:t>
            </a:fld>
            <a:endParaRPr lang="en-US"/>
          </a:p>
        </p:txBody>
      </p:sp>
    </p:spTree>
    <p:extLst>
      <p:ext uri="{BB962C8B-B14F-4D97-AF65-F5344CB8AC3E}">
        <p14:creationId xmlns:p14="http://schemas.microsoft.com/office/powerpoint/2010/main" val="1560720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5E1BFD-4ECA-42CB-A703-E8D77490AD62}"/>
              </a:ext>
            </a:extLst>
          </p:cNvPr>
          <p:cNvSpPr>
            <a:spLocks noGrp="1"/>
          </p:cNvSpPr>
          <p:nvPr>
            <p:ph/>
          </p:nvPr>
        </p:nvSpPr>
        <p:spPr>
          <a:xfrm>
            <a:off x="628650" y="365125"/>
            <a:ext cx="7886700"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BBC311B-83F7-45D1-A18F-5FAF1CF748CA}"/>
              </a:ext>
            </a:extLst>
          </p:cNvPr>
          <p:cNvSpPr>
            <a:spLocks noGrp="1"/>
          </p:cNvSpPr>
          <p:nvPr>
            <p:ph type="dt" sz="half" idx="10"/>
          </p:nvPr>
        </p:nvSpPr>
        <p:spPr/>
        <p:txBody>
          <a:bodyPr/>
          <a:lstStyle/>
          <a:p>
            <a:fld id="{522BF6C3-A70B-4C4C-9AEB-5D50FBE858D9}" type="datetime1">
              <a:rPr lang="en-US" smtClean="0"/>
              <a:pPr/>
              <a:t>4/23/2020</a:t>
            </a:fld>
            <a:endParaRPr lang="en-US"/>
          </a:p>
        </p:txBody>
      </p:sp>
      <p:sp>
        <p:nvSpPr>
          <p:cNvPr id="4" name="Footer Placeholder 3">
            <a:extLst>
              <a:ext uri="{FF2B5EF4-FFF2-40B4-BE49-F238E27FC236}">
                <a16:creationId xmlns:a16="http://schemas.microsoft.com/office/drawing/2014/main" id="{9E4F15B2-2889-4931-AD06-17B27379B5C0}"/>
              </a:ext>
            </a:extLst>
          </p:cNvPr>
          <p:cNvSpPr>
            <a:spLocks noGrp="1"/>
          </p:cNvSpPr>
          <p:nvPr>
            <p:ph type="ftr" sz="quarter" idx="11"/>
          </p:nvPr>
        </p:nvSpPr>
        <p:spPr/>
        <p:txBody>
          <a:bodyPr/>
          <a:lstStyle/>
          <a:p>
            <a:r>
              <a:rPr lang="en-US"/>
              <a:t>Copyright Fred Nickols 2011</a:t>
            </a:r>
          </a:p>
        </p:txBody>
      </p:sp>
      <p:sp>
        <p:nvSpPr>
          <p:cNvPr id="5" name="Slide Number Placeholder 4">
            <a:extLst>
              <a:ext uri="{FF2B5EF4-FFF2-40B4-BE49-F238E27FC236}">
                <a16:creationId xmlns:a16="http://schemas.microsoft.com/office/drawing/2014/main" id="{B32E0696-B535-4E3C-AD67-BEE548C2C7C2}"/>
              </a:ext>
            </a:extLst>
          </p:cNvPr>
          <p:cNvSpPr>
            <a:spLocks noGrp="1"/>
          </p:cNvSpPr>
          <p:nvPr>
            <p:ph type="sldNum" sz="quarter" idx="12"/>
          </p:nvPr>
        </p:nvSpPr>
        <p:spPr/>
        <p:txBody>
          <a:bodyPr/>
          <a:lstStyle/>
          <a:p>
            <a:fld id="{63BB2EA7-7573-4370-8C19-A6592C681674}" type="slidenum">
              <a:rPr lang="en-US" smtClean="0"/>
              <a:pPr/>
              <a:t>‹#›</a:t>
            </a:fld>
            <a:endParaRPr lang="en-US"/>
          </a:p>
        </p:txBody>
      </p:sp>
    </p:spTree>
    <p:extLst>
      <p:ext uri="{BB962C8B-B14F-4D97-AF65-F5344CB8AC3E}">
        <p14:creationId xmlns:p14="http://schemas.microsoft.com/office/powerpoint/2010/main" val="186735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92677-5E95-4F3B-A4F4-0772B687FF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49E5C1-3EDA-4B2E-A481-EA4B8993A5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C42E15-E08A-4E05-9ED0-BB240B0B47BF}"/>
              </a:ext>
            </a:extLst>
          </p:cNvPr>
          <p:cNvSpPr>
            <a:spLocks noGrp="1"/>
          </p:cNvSpPr>
          <p:nvPr>
            <p:ph type="dt" sz="half" idx="10"/>
          </p:nvPr>
        </p:nvSpPr>
        <p:spPr/>
        <p:txBody>
          <a:bodyPr/>
          <a:lstStyle/>
          <a:p>
            <a:fld id="{0BD57D6E-48FE-4539-9DCC-F20F6FB00D91}" type="datetime1">
              <a:rPr lang="en-US" smtClean="0"/>
              <a:pPr/>
              <a:t>4/23/2020</a:t>
            </a:fld>
            <a:endParaRPr lang="en-US"/>
          </a:p>
        </p:txBody>
      </p:sp>
      <p:sp>
        <p:nvSpPr>
          <p:cNvPr id="5" name="Footer Placeholder 4">
            <a:extLst>
              <a:ext uri="{FF2B5EF4-FFF2-40B4-BE49-F238E27FC236}">
                <a16:creationId xmlns:a16="http://schemas.microsoft.com/office/drawing/2014/main" id="{7EF2BF00-5172-4583-BECB-AA8B68F67A72}"/>
              </a:ext>
            </a:extLst>
          </p:cNvPr>
          <p:cNvSpPr>
            <a:spLocks noGrp="1"/>
          </p:cNvSpPr>
          <p:nvPr>
            <p:ph type="ftr" sz="quarter" idx="11"/>
          </p:nvPr>
        </p:nvSpPr>
        <p:spPr/>
        <p:txBody>
          <a:bodyPr/>
          <a:lstStyle/>
          <a:p>
            <a:r>
              <a:rPr lang="en-US"/>
              <a:t>Copyright Fred Nickols 2011</a:t>
            </a:r>
          </a:p>
        </p:txBody>
      </p:sp>
      <p:sp>
        <p:nvSpPr>
          <p:cNvPr id="6" name="Slide Number Placeholder 5">
            <a:extLst>
              <a:ext uri="{FF2B5EF4-FFF2-40B4-BE49-F238E27FC236}">
                <a16:creationId xmlns:a16="http://schemas.microsoft.com/office/drawing/2014/main" id="{40C09C92-B183-457F-AECB-4E3513E8724D}"/>
              </a:ext>
            </a:extLst>
          </p:cNvPr>
          <p:cNvSpPr>
            <a:spLocks noGrp="1"/>
          </p:cNvSpPr>
          <p:nvPr>
            <p:ph type="sldNum" sz="quarter" idx="12"/>
          </p:nvPr>
        </p:nvSpPr>
        <p:spPr/>
        <p:txBody>
          <a:bodyPr/>
          <a:lstStyle/>
          <a:p>
            <a:fld id="{63BB2EA7-7573-4370-8C19-A6592C681674}" type="slidenum">
              <a:rPr lang="en-US" smtClean="0"/>
              <a:pPr/>
              <a:t>‹#›</a:t>
            </a:fld>
            <a:endParaRPr lang="en-US"/>
          </a:p>
        </p:txBody>
      </p:sp>
    </p:spTree>
    <p:extLst>
      <p:ext uri="{BB962C8B-B14F-4D97-AF65-F5344CB8AC3E}">
        <p14:creationId xmlns:p14="http://schemas.microsoft.com/office/powerpoint/2010/main" val="1998546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45A8-63C4-49B3-9B4B-57DA31811B6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DC8AF5C-1FDB-472C-8FD5-252D0553A7C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885B83-19C0-4810-8463-2ABA2C7DC6C2}"/>
              </a:ext>
            </a:extLst>
          </p:cNvPr>
          <p:cNvSpPr>
            <a:spLocks noGrp="1"/>
          </p:cNvSpPr>
          <p:nvPr>
            <p:ph type="dt" sz="half" idx="10"/>
          </p:nvPr>
        </p:nvSpPr>
        <p:spPr/>
        <p:txBody>
          <a:bodyPr/>
          <a:lstStyle/>
          <a:p>
            <a:fld id="{A23AF039-B984-401F-8AAA-C6F083D4CE02}" type="datetime1">
              <a:rPr lang="en-US" smtClean="0"/>
              <a:pPr/>
              <a:t>4/23/2020</a:t>
            </a:fld>
            <a:endParaRPr lang="en-US"/>
          </a:p>
        </p:txBody>
      </p:sp>
      <p:sp>
        <p:nvSpPr>
          <p:cNvPr id="5" name="Footer Placeholder 4">
            <a:extLst>
              <a:ext uri="{FF2B5EF4-FFF2-40B4-BE49-F238E27FC236}">
                <a16:creationId xmlns:a16="http://schemas.microsoft.com/office/drawing/2014/main" id="{E3D1B817-D3C0-43B0-B08A-6FAE9636BCAA}"/>
              </a:ext>
            </a:extLst>
          </p:cNvPr>
          <p:cNvSpPr>
            <a:spLocks noGrp="1"/>
          </p:cNvSpPr>
          <p:nvPr>
            <p:ph type="ftr" sz="quarter" idx="11"/>
          </p:nvPr>
        </p:nvSpPr>
        <p:spPr/>
        <p:txBody>
          <a:bodyPr/>
          <a:lstStyle/>
          <a:p>
            <a:r>
              <a:rPr lang="en-US"/>
              <a:t>Copyright Fred Nickols 2011</a:t>
            </a:r>
          </a:p>
        </p:txBody>
      </p:sp>
      <p:sp>
        <p:nvSpPr>
          <p:cNvPr id="6" name="Slide Number Placeholder 5">
            <a:extLst>
              <a:ext uri="{FF2B5EF4-FFF2-40B4-BE49-F238E27FC236}">
                <a16:creationId xmlns:a16="http://schemas.microsoft.com/office/drawing/2014/main" id="{4627D043-A577-473C-8BE0-50CAA9B7E17C}"/>
              </a:ext>
            </a:extLst>
          </p:cNvPr>
          <p:cNvSpPr>
            <a:spLocks noGrp="1"/>
          </p:cNvSpPr>
          <p:nvPr>
            <p:ph type="sldNum" sz="quarter" idx="12"/>
          </p:nvPr>
        </p:nvSpPr>
        <p:spPr/>
        <p:txBody>
          <a:bodyPr/>
          <a:lstStyle/>
          <a:p>
            <a:fld id="{63BB2EA7-7573-4370-8C19-A6592C681674}" type="slidenum">
              <a:rPr lang="en-US" smtClean="0"/>
              <a:pPr/>
              <a:t>‹#›</a:t>
            </a:fld>
            <a:endParaRPr lang="en-US"/>
          </a:p>
        </p:txBody>
      </p:sp>
    </p:spTree>
    <p:extLst>
      <p:ext uri="{BB962C8B-B14F-4D97-AF65-F5344CB8AC3E}">
        <p14:creationId xmlns:p14="http://schemas.microsoft.com/office/powerpoint/2010/main" val="60008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10B9F-D38C-4AD5-AC5B-AFFB430B63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D19174-369E-46EF-8880-B71AB93F524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B8D57E-26AD-4917-A986-84A5C9E72C9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6E8DDF-F70D-4F83-9165-48A86BADBC80}"/>
              </a:ext>
            </a:extLst>
          </p:cNvPr>
          <p:cNvSpPr>
            <a:spLocks noGrp="1"/>
          </p:cNvSpPr>
          <p:nvPr>
            <p:ph type="dt" sz="half" idx="10"/>
          </p:nvPr>
        </p:nvSpPr>
        <p:spPr/>
        <p:txBody>
          <a:bodyPr/>
          <a:lstStyle/>
          <a:p>
            <a:fld id="{F3B99A64-7FAD-4524-9365-521E6B6F8A62}" type="datetime1">
              <a:rPr lang="en-US" smtClean="0"/>
              <a:pPr/>
              <a:t>4/23/2020</a:t>
            </a:fld>
            <a:endParaRPr lang="en-US"/>
          </a:p>
        </p:txBody>
      </p:sp>
      <p:sp>
        <p:nvSpPr>
          <p:cNvPr id="6" name="Footer Placeholder 5">
            <a:extLst>
              <a:ext uri="{FF2B5EF4-FFF2-40B4-BE49-F238E27FC236}">
                <a16:creationId xmlns:a16="http://schemas.microsoft.com/office/drawing/2014/main" id="{612930E2-3F7D-4D22-8DDD-F18668ADFC08}"/>
              </a:ext>
            </a:extLst>
          </p:cNvPr>
          <p:cNvSpPr>
            <a:spLocks noGrp="1"/>
          </p:cNvSpPr>
          <p:nvPr>
            <p:ph type="ftr" sz="quarter" idx="11"/>
          </p:nvPr>
        </p:nvSpPr>
        <p:spPr/>
        <p:txBody>
          <a:bodyPr/>
          <a:lstStyle/>
          <a:p>
            <a:r>
              <a:rPr lang="en-US"/>
              <a:t>Copyright Fred Nickols 2011</a:t>
            </a:r>
          </a:p>
        </p:txBody>
      </p:sp>
      <p:sp>
        <p:nvSpPr>
          <p:cNvPr id="7" name="Slide Number Placeholder 6">
            <a:extLst>
              <a:ext uri="{FF2B5EF4-FFF2-40B4-BE49-F238E27FC236}">
                <a16:creationId xmlns:a16="http://schemas.microsoft.com/office/drawing/2014/main" id="{520F07E7-4CAC-4932-AD0A-8A591704D18C}"/>
              </a:ext>
            </a:extLst>
          </p:cNvPr>
          <p:cNvSpPr>
            <a:spLocks noGrp="1"/>
          </p:cNvSpPr>
          <p:nvPr>
            <p:ph type="sldNum" sz="quarter" idx="12"/>
          </p:nvPr>
        </p:nvSpPr>
        <p:spPr/>
        <p:txBody>
          <a:bodyPr/>
          <a:lstStyle/>
          <a:p>
            <a:fld id="{63BB2EA7-7573-4370-8C19-A6592C681674}" type="slidenum">
              <a:rPr lang="en-US" smtClean="0"/>
              <a:pPr/>
              <a:t>‹#›</a:t>
            </a:fld>
            <a:endParaRPr lang="en-US"/>
          </a:p>
        </p:txBody>
      </p:sp>
    </p:spTree>
    <p:extLst>
      <p:ext uri="{BB962C8B-B14F-4D97-AF65-F5344CB8AC3E}">
        <p14:creationId xmlns:p14="http://schemas.microsoft.com/office/powerpoint/2010/main" val="203025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B5A-0384-49FE-9FBF-E45B6EAF487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8EDCF3-B495-48C8-B7E9-516ED1F34A6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04E4F34-542B-42A0-9EE4-611ABD947EF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5533B9-5AD3-4712-AF0F-B3A591DF303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419B3-9F4B-45A4-91BC-969DFD87FE9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EE5DA5-0419-4DA5-8A35-C957D7F7FD31}"/>
              </a:ext>
            </a:extLst>
          </p:cNvPr>
          <p:cNvSpPr>
            <a:spLocks noGrp="1"/>
          </p:cNvSpPr>
          <p:nvPr>
            <p:ph type="dt" sz="half" idx="10"/>
          </p:nvPr>
        </p:nvSpPr>
        <p:spPr/>
        <p:txBody>
          <a:bodyPr/>
          <a:lstStyle/>
          <a:p>
            <a:fld id="{91909478-1DE8-43C0-8C7B-58474DA5AE8C}" type="datetime1">
              <a:rPr lang="en-US" smtClean="0"/>
              <a:pPr/>
              <a:t>4/23/2020</a:t>
            </a:fld>
            <a:endParaRPr lang="en-US"/>
          </a:p>
        </p:txBody>
      </p:sp>
      <p:sp>
        <p:nvSpPr>
          <p:cNvPr id="8" name="Footer Placeholder 7">
            <a:extLst>
              <a:ext uri="{FF2B5EF4-FFF2-40B4-BE49-F238E27FC236}">
                <a16:creationId xmlns:a16="http://schemas.microsoft.com/office/drawing/2014/main" id="{3668E884-5EA9-4BAC-A100-813C3555A7B6}"/>
              </a:ext>
            </a:extLst>
          </p:cNvPr>
          <p:cNvSpPr>
            <a:spLocks noGrp="1"/>
          </p:cNvSpPr>
          <p:nvPr>
            <p:ph type="ftr" sz="quarter" idx="11"/>
          </p:nvPr>
        </p:nvSpPr>
        <p:spPr/>
        <p:txBody>
          <a:bodyPr/>
          <a:lstStyle/>
          <a:p>
            <a:r>
              <a:rPr lang="en-US"/>
              <a:t>Copyright Fred Nickols 2011</a:t>
            </a:r>
          </a:p>
        </p:txBody>
      </p:sp>
      <p:sp>
        <p:nvSpPr>
          <p:cNvPr id="9" name="Slide Number Placeholder 8">
            <a:extLst>
              <a:ext uri="{FF2B5EF4-FFF2-40B4-BE49-F238E27FC236}">
                <a16:creationId xmlns:a16="http://schemas.microsoft.com/office/drawing/2014/main" id="{8A505111-2A6F-4A2A-8552-B50B0CFFC73C}"/>
              </a:ext>
            </a:extLst>
          </p:cNvPr>
          <p:cNvSpPr>
            <a:spLocks noGrp="1"/>
          </p:cNvSpPr>
          <p:nvPr>
            <p:ph type="sldNum" sz="quarter" idx="12"/>
          </p:nvPr>
        </p:nvSpPr>
        <p:spPr/>
        <p:txBody>
          <a:bodyPr/>
          <a:lstStyle/>
          <a:p>
            <a:fld id="{63BB2EA7-7573-4370-8C19-A6592C681674}" type="slidenum">
              <a:rPr lang="en-US" smtClean="0"/>
              <a:pPr/>
              <a:t>‹#›</a:t>
            </a:fld>
            <a:endParaRPr lang="en-US"/>
          </a:p>
        </p:txBody>
      </p:sp>
    </p:spTree>
    <p:extLst>
      <p:ext uri="{BB962C8B-B14F-4D97-AF65-F5344CB8AC3E}">
        <p14:creationId xmlns:p14="http://schemas.microsoft.com/office/powerpoint/2010/main" val="4089140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B31D9-3C09-4093-A96E-256074C9EB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E4F6EA-5C90-4D86-ABF9-4B7B58C91056}"/>
              </a:ext>
            </a:extLst>
          </p:cNvPr>
          <p:cNvSpPr>
            <a:spLocks noGrp="1"/>
          </p:cNvSpPr>
          <p:nvPr>
            <p:ph type="dt" sz="half" idx="10"/>
          </p:nvPr>
        </p:nvSpPr>
        <p:spPr/>
        <p:txBody>
          <a:bodyPr/>
          <a:lstStyle/>
          <a:p>
            <a:fld id="{6630150C-497C-45C9-99C7-B3FA714D40F8}" type="datetime1">
              <a:rPr lang="en-US" smtClean="0"/>
              <a:pPr/>
              <a:t>4/23/2020</a:t>
            </a:fld>
            <a:endParaRPr lang="en-US"/>
          </a:p>
        </p:txBody>
      </p:sp>
      <p:sp>
        <p:nvSpPr>
          <p:cNvPr id="4" name="Footer Placeholder 3">
            <a:extLst>
              <a:ext uri="{FF2B5EF4-FFF2-40B4-BE49-F238E27FC236}">
                <a16:creationId xmlns:a16="http://schemas.microsoft.com/office/drawing/2014/main" id="{15D2B397-45DC-4B5E-B655-142D7E39350E}"/>
              </a:ext>
            </a:extLst>
          </p:cNvPr>
          <p:cNvSpPr>
            <a:spLocks noGrp="1"/>
          </p:cNvSpPr>
          <p:nvPr>
            <p:ph type="ftr" sz="quarter" idx="11"/>
          </p:nvPr>
        </p:nvSpPr>
        <p:spPr/>
        <p:txBody>
          <a:bodyPr/>
          <a:lstStyle/>
          <a:p>
            <a:r>
              <a:rPr lang="en-US"/>
              <a:t>Copyright Fred Nickols 2011</a:t>
            </a:r>
          </a:p>
        </p:txBody>
      </p:sp>
      <p:sp>
        <p:nvSpPr>
          <p:cNvPr id="5" name="Slide Number Placeholder 4">
            <a:extLst>
              <a:ext uri="{FF2B5EF4-FFF2-40B4-BE49-F238E27FC236}">
                <a16:creationId xmlns:a16="http://schemas.microsoft.com/office/drawing/2014/main" id="{51A0A433-2E97-4A40-80D5-17A0D19BA72E}"/>
              </a:ext>
            </a:extLst>
          </p:cNvPr>
          <p:cNvSpPr>
            <a:spLocks noGrp="1"/>
          </p:cNvSpPr>
          <p:nvPr>
            <p:ph type="sldNum" sz="quarter" idx="12"/>
          </p:nvPr>
        </p:nvSpPr>
        <p:spPr/>
        <p:txBody>
          <a:bodyPr/>
          <a:lstStyle/>
          <a:p>
            <a:fld id="{63BB2EA7-7573-4370-8C19-A6592C681674}" type="slidenum">
              <a:rPr lang="en-US" smtClean="0"/>
              <a:pPr/>
              <a:t>‹#›</a:t>
            </a:fld>
            <a:endParaRPr lang="en-US"/>
          </a:p>
        </p:txBody>
      </p:sp>
    </p:spTree>
    <p:extLst>
      <p:ext uri="{BB962C8B-B14F-4D97-AF65-F5344CB8AC3E}">
        <p14:creationId xmlns:p14="http://schemas.microsoft.com/office/powerpoint/2010/main" val="124152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01D405-5DD0-4BB0-9020-3ED2B5308BDF}"/>
              </a:ext>
            </a:extLst>
          </p:cNvPr>
          <p:cNvSpPr>
            <a:spLocks noGrp="1"/>
          </p:cNvSpPr>
          <p:nvPr>
            <p:ph type="dt" sz="half" idx="10"/>
          </p:nvPr>
        </p:nvSpPr>
        <p:spPr/>
        <p:txBody>
          <a:bodyPr/>
          <a:lstStyle/>
          <a:p>
            <a:fld id="{801E5B5F-CF9D-4D1B-BCCB-F5D1C263153C}" type="datetime1">
              <a:rPr lang="en-US" smtClean="0"/>
              <a:pPr/>
              <a:t>4/23/2020</a:t>
            </a:fld>
            <a:endParaRPr lang="en-US"/>
          </a:p>
        </p:txBody>
      </p:sp>
      <p:sp>
        <p:nvSpPr>
          <p:cNvPr id="3" name="Footer Placeholder 2">
            <a:extLst>
              <a:ext uri="{FF2B5EF4-FFF2-40B4-BE49-F238E27FC236}">
                <a16:creationId xmlns:a16="http://schemas.microsoft.com/office/drawing/2014/main" id="{271A1822-9B70-487A-B22D-E0CA65E531C0}"/>
              </a:ext>
            </a:extLst>
          </p:cNvPr>
          <p:cNvSpPr>
            <a:spLocks noGrp="1"/>
          </p:cNvSpPr>
          <p:nvPr>
            <p:ph type="ftr" sz="quarter" idx="11"/>
          </p:nvPr>
        </p:nvSpPr>
        <p:spPr/>
        <p:txBody>
          <a:bodyPr/>
          <a:lstStyle/>
          <a:p>
            <a:r>
              <a:rPr lang="en-US"/>
              <a:t>Copyright Fred Nickols 2011</a:t>
            </a:r>
          </a:p>
        </p:txBody>
      </p:sp>
      <p:sp>
        <p:nvSpPr>
          <p:cNvPr id="4" name="Slide Number Placeholder 3">
            <a:extLst>
              <a:ext uri="{FF2B5EF4-FFF2-40B4-BE49-F238E27FC236}">
                <a16:creationId xmlns:a16="http://schemas.microsoft.com/office/drawing/2014/main" id="{4CDFF17D-FDFF-46D7-8BB5-27462FF20630}"/>
              </a:ext>
            </a:extLst>
          </p:cNvPr>
          <p:cNvSpPr>
            <a:spLocks noGrp="1"/>
          </p:cNvSpPr>
          <p:nvPr>
            <p:ph type="sldNum" sz="quarter" idx="12"/>
          </p:nvPr>
        </p:nvSpPr>
        <p:spPr/>
        <p:txBody>
          <a:bodyPr/>
          <a:lstStyle/>
          <a:p>
            <a:fld id="{63BB2EA7-7573-4370-8C19-A6592C681674}" type="slidenum">
              <a:rPr lang="en-US" smtClean="0"/>
              <a:pPr/>
              <a:t>‹#›</a:t>
            </a:fld>
            <a:endParaRPr lang="en-US"/>
          </a:p>
        </p:txBody>
      </p:sp>
    </p:spTree>
    <p:extLst>
      <p:ext uri="{BB962C8B-B14F-4D97-AF65-F5344CB8AC3E}">
        <p14:creationId xmlns:p14="http://schemas.microsoft.com/office/powerpoint/2010/main" val="3643051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7FA9-F61F-4A06-B669-CE4F07D7D19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0A6B69D-C8B3-43EF-A43F-DD264FB4DD6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B9C49B-127E-4BBE-87B9-E1D51CB53AD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AE5A801-3FE0-4A19-99BA-FD80AD50EFFA}"/>
              </a:ext>
            </a:extLst>
          </p:cNvPr>
          <p:cNvSpPr>
            <a:spLocks noGrp="1"/>
          </p:cNvSpPr>
          <p:nvPr>
            <p:ph type="dt" sz="half" idx="10"/>
          </p:nvPr>
        </p:nvSpPr>
        <p:spPr/>
        <p:txBody>
          <a:bodyPr/>
          <a:lstStyle/>
          <a:p>
            <a:fld id="{6879215F-C288-4E37-9FEB-A94A0AC623A2}" type="datetime1">
              <a:rPr lang="en-US" smtClean="0"/>
              <a:pPr/>
              <a:t>4/23/2020</a:t>
            </a:fld>
            <a:endParaRPr lang="en-US"/>
          </a:p>
        </p:txBody>
      </p:sp>
      <p:sp>
        <p:nvSpPr>
          <p:cNvPr id="6" name="Footer Placeholder 5">
            <a:extLst>
              <a:ext uri="{FF2B5EF4-FFF2-40B4-BE49-F238E27FC236}">
                <a16:creationId xmlns:a16="http://schemas.microsoft.com/office/drawing/2014/main" id="{970DD4D8-DDE1-43C3-8982-EB3CE537511C}"/>
              </a:ext>
            </a:extLst>
          </p:cNvPr>
          <p:cNvSpPr>
            <a:spLocks noGrp="1"/>
          </p:cNvSpPr>
          <p:nvPr>
            <p:ph type="ftr" sz="quarter" idx="11"/>
          </p:nvPr>
        </p:nvSpPr>
        <p:spPr/>
        <p:txBody>
          <a:bodyPr/>
          <a:lstStyle/>
          <a:p>
            <a:r>
              <a:rPr lang="en-US"/>
              <a:t>Copyright Fred Nickols 2011</a:t>
            </a:r>
          </a:p>
        </p:txBody>
      </p:sp>
      <p:sp>
        <p:nvSpPr>
          <p:cNvPr id="7" name="Slide Number Placeholder 6">
            <a:extLst>
              <a:ext uri="{FF2B5EF4-FFF2-40B4-BE49-F238E27FC236}">
                <a16:creationId xmlns:a16="http://schemas.microsoft.com/office/drawing/2014/main" id="{BAADC1D8-7AE9-4340-9964-6C3E8DFCF45F}"/>
              </a:ext>
            </a:extLst>
          </p:cNvPr>
          <p:cNvSpPr>
            <a:spLocks noGrp="1"/>
          </p:cNvSpPr>
          <p:nvPr>
            <p:ph type="sldNum" sz="quarter" idx="12"/>
          </p:nvPr>
        </p:nvSpPr>
        <p:spPr/>
        <p:txBody>
          <a:bodyPr/>
          <a:lstStyle/>
          <a:p>
            <a:fld id="{63BB2EA7-7573-4370-8C19-A6592C681674}" type="slidenum">
              <a:rPr lang="en-US" smtClean="0"/>
              <a:pPr/>
              <a:t>‹#›</a:t>
            </a:fld>
            <a:endParaRPr lang="en-US"/>
          </a:p>
        </p:txBody>
      </p:sp>
    </p:spTree>
    <p:extLst>
      <p:ext uri="{BB962C8B-B14F-4D97-AF65-F5344CB8AC3E}">
        <p14:creationId xmlns:p14="http://schemas.microsoft.com/office/powerpoint/2010/main" val="95498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B430-9E8E-4594-A77B-4065CE8A8CB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8873DA6-9E31-4E1C-995E-6625FAA9273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FF52B71-30DF-43B2-BED9-59654C3633F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02BAE17-EFEE-425D-834C-3D469F6ACACE}"/>
              </a:ext>
            </a:extLst>
          </p:cNvPr>
          <p:cNvSpPr>
            <a:spLocks noGrp="1"/>
          </p:cNvSpPr>
          <p:nvPr>
            <p:ph type="dt" sz="half" idx="10"/>
          </p:nvPr>
        </p:nvSpPr>
        <p:spPr/>
        <p:txBody>
          <a:bodyPr/>
          <a:lstStyle/>
          <a:p>
            <a:fld id="{D788705D-5F66-4C66-999E-0904FAA851D6}" type="datetime1">
              <a:rPr lang="en-US" smtClean="0"/>
              <a:pPr/>
              <a:t>4/23/2020</a:t>
            </a:fld>
            <a:endParaRPr lang="en-US"/>
          </a:p>
        </p:txBody>
      </p:sp>
      <p:sp>
        <p:nvSpPr>
          <p:cNvPr id="6" name="Footer Placeholder 5">
            <a:extLst>
              <a:ext uri="{FF2B5EF4-FFF2-40B4-BE49-F238E27FC236}">
                <a16:creationId xmlns:a16="http://schemas.microsoft.com/office/drawing/2014/main" id="{E9B7E825-9FF1-4146-AA31-917A28C24BFC}"/>
              </a:ext>
            </a:extLst>
          </p:cNvPr>
          <p:cNvSpPr>
            <a:spLocks noGrp="1"/>
          </p:cNvSpPr>
          <p:nvPr>
            <p:ph type="ftr" sz="quarter" idx="11"/>
          </p:nvPr>
        </p:nvSpPr>
        <p:spPr/>
        <p:txBody>
          <a:bodyPr/>
          <a:lstStyle/>
          <a:p>
            <a:r>
              <a:rPr lang="en-US"/>
              <a:t>Copyright Fred Nickols 2011</a:t>
            </a:r>
          </a:p>
        </p:txBody>
      </p:sp>
      <p:sp>
        <p:nvSpPr>
          <p:cNvPr id="7" name="Slide Number Placeholder 6">
            <a:extLst>
              <a:ext uri="{FF2B5EF4-FFF2-40B4-BE49-F238E27FC236}">
                <a16:creationId xmlns:a16="http://schemas.microsoft.com/office/drawing/2014/main" id="{CEA95D97-AE36-467A-A2A9-61875F779A75}"/>
              </a:ext>
            </a:extLst>
          </p:cNvPr>
          <p:cNvSpPr>
            <a:spLocks noGrp="1"/>
          </p:cNvSpPr>
          <p:nvPr>
            <p:ph type="sldNum" sz="quarter" idx="12"/>
          </p:nvPr>
        </p:nvSpPr>
        <p:spPr/>
        <p:txBody>
          <a:bodyPr/>
          <a:lstStyle/>
          <a:p>
            <a:fld id="{63BB2EA7-7573-4370-8C19-A6592C681674}" type="slidenum">
              <a:rPr lang="en-US" smtClean="0"/>
              <a:pPr/>
              <a:t>‹#›</a:t>
            </a:fld>
            <a:endParaRPr lang="en-US"/>
          </a:p>
        </p:txBody>
      </p:sp>
    </p:spTree>
    <p:extLst>
      <p:ext uri="{BB962C8B-B14F-4D97-AF65-F5344CB8AC3E}">
        <p14:creationId xmlns:p14="http://schemas.microsoft.com/office/powerpoint/2010/main" val="3123829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418473-772F-4AC5-8F6F-BF62F6C80EA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75CE82-059C-4981-87BF-38219C407A8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B5F00B-78DC-4476-A8C7-8934854EC16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22BF6C3-A70B-4C4C-9AEB-5D50FBE858D9}" type="datetime1">
              <a:rPr lang="en-US" smtClean="0"/>
              <a:pPr/>
              <a:t>4/23/2020</a:t>
            </a:fld>
            <a:endParaRPr lang="en-US"/>
          </a:p>
        </p:txBody>
      </p:sp>
      <p:sp>
        <p:nvSpPr>
          <p:cNvPr id="5" name="Footer Placeholder 4">
            <a:extLst>
              <a:ext uri="{FF2B5EF4-FFF2-40B4-BE49-F238E27FC236}">
                <a16:creationId xmlns:a16="http://schemas.microsoft.com/office/drawing/2014/main" id="{35D26D9A-5E45-4A08-A332-C48C7E4C371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Copyright Fred Nickols 2011</a:t>
            </a:r>
          </a:p>
        </p:txBody>
      </p:sp>
      <p:sp>
        <p:nvSpPr>
          <p:cNvPr id="6" name="Slide Number Placeholder 5">
            <a:extLst>
              <a:ext uri="{FF2B5EF4-FFF2-40B4-BE49-F238E27FC236}">
                <a16:creationId xmlns:a16="http://schemas.microsoft.com/office/drawing/2014/main" id="{4C157686-A6F8-42DC-99F8-A9B780904DC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BB2EA7-7573-4370-8C19-A6592C681674}" type="slidenum">
              <a:rPr lang="en-US" smtClean="0"/>
              <a:pPr/>
              <a:t>‹#›</a:t>
            </a:fld>
            <a:endParaRPr lang="en-US"/>
          </a:p>
        </p:txBody>
      </p:sp>
    </p:spTree>
    <p:extLst>
      <p:ext uri="{BB962C8B-B14F-4D97-AF65-F5344CB8AC3E}">
        <p14:creationId xmlns:p14="http://schemas.microsoft.com/office/powerpoint/2010/main" val="101359925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2.emf"/><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emf"/><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hyperlink" Target="https://www.pocketbook.co.uk/wp-content/uploads/2013/09/synectics-problem-solving-process.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35.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jpg"/><Relationship Id="rId5" Type="http://schemas.openxmlformats.org/officeDocument/2006/relationships/image" Target="../media/image6.w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46.jp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48.jpe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49.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6.xml"/><Relationship Id="rId5" Type="http://schemas.openxmlformats.org/officeDocument/2006/relationships/image" Target="../media/image52.jpe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emf"/><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974D5E8-F604-4767-B9FD-7164F65CE7E4}"/>
              </a:ext>
            </a:extLst>
          </p:cNvPr>
          <p:cNvSpPr>
            <a:spLocks noGrp="1"/>
          </p:cNvSpPr>
          <p:nvPr>
            <p:ph type="ctrTitle"/>
          </p:nvPr>
        </p:nvSpPr>
        <p:spPr>
          <a:xfrm>
            <a:off x="669851" y="1857375"/>
            <a:ext cx="7804297" cy="685800"/>
          </a:xfrm>
        </p:spPr>
        <p:txBody>
          <a:bodyPr>
            <a:normAutofit fontScale="90000"/>
          </a:bodyPr>
          <a:lstStyle/>
          <a:p>
            <a:br>
              <a:rPr lang="en-US" dirty="0">
                <a:solidFill>
                  <a:schemeClr val="tx2"/>
                </a:solidFill>
              </a:rPr>
            </a:br>
            <a:br>
              <a:rPr lang="en-US" dirty="0">
                <a:solidFill>
                  <a:schemeClr val="tx2"/>
                </a:solidFill>
              </a:rPr>
            </a:br>
            <a:br>
              <a:rPr lang="en-US" dirty="0">
                <a:solidFill>
                  <a:schemeClr val="tx2"/>
                </a:solidFill>
              </a:rPr>
            </a:br>
            <a:br>
              <a:rPr lang="en-US" dirty="0">
                <a:solidFill>
                  <a:schemeClr val="tx2"/>
                </a:solidFill>
              </a:rPr>
            </a:br>
            <a:r>
              <a:rPr lang="en-US" sz="4400" dirty="0">
                <a:solidFill>
                  <a:srgbClr val="C00000"/>
                </a:solidFill>
              </a:rPr>
              <a:t>Problem Solving Models &amp; Tools</a:t>
            </a:r>
            <a:endParaRPr lang="en-US" sz="4400" i="1" dirty="0">
              <a:solidFill>
                <a:srgbClr val="C00000"/>
              </a:solidFill>
            </a:endParaRPr>
          </a:p>
        </p:txBody>
      </p:sp>
      <p:sp>
        <p:nvSpPr>
          <p:cNvPr id="11" name="Subtitle 2">
            <a:extLst>
              <a:ext uri="{FF2B5EF4-FFF2-40B4-BE49-F238E27FC236}">
                <a16:creationId xmlns:a16="http://schemas.microsoft.com/office/drawing/2014/main" id="{B5D2178B-2AC5-4504-9A0F-C11CF22AA250}"/>
              </a:ext>
            </a:extLst>
          </p:cNvPr>
          <p:cNvSpPr>
            <a:spLocks noGrp="1"/>
          </p:cNvSpPr>
          <p:nvPr>
            <p:ph type="subTitle" idx="1"/>
          </p:nvPr>
        </p:nvSpPr>
        <p:spPr>
          <a:xfrm>
            <a:off x="1219200" y="4343399"/>
            <a:ext cx="6781800" cy="1365251"/>
          </a:xfrm>
        </p:spPr>
        <p:txBody>
          <a:bodyPr>
            <a:normAutofit fontScale="77500" lnSpcReduction="20000"/>
          </a:bodyPr>
          <a:lstStyle/>
          <a:p>
            <a:endParaRPr lang="en-US" sz="2800" dirty="0">
              <a:solidFill>
                <a:schemeClr val="tx2"/>
              </a:solidFill>
            </a:endParaRPr>
          </a:p>
          <a:p>
            <a:r>
              <a:rPr lang="en-US" sz="2600" dirty="0">
                <a:solidFill>
                  <a:schemeClr val="tx2"/>
                </a:solidFill>
              </a:rPr>
              <a:t>Fred Nickols</a:t>
            </a:r>
          </a:p>
          <a:p>
            <a:r>
              <a:rPr lang="en-US" sz="2600" dirty="0">
                <a:solidFill>
                  <a:schemeClr val="tx2"/>
                </a:solidFill>
              </a:rPr>
              <a:t>A Webinar for Faculty at University of Arkansas, Pine Bluff</a:t>
            </a:r>
          </a:p>
          <a:p>
            <a:r>
              <a:rPr lang="en-US" sz="2600" dirty="0">
                <a:solidFill>
                  <a:schemeClr val="tx2"/>
                </a:solidFill>
              </a:rPr>
              <a:t>April 23, 2020</a:t>
            </a:r>
          </a:p>
        </p:txBody>
      </p:sp>
      <p:pic>
        <p:nvPicPr>
          <p:cNvPr id="12" name="Picture 11" descr="A close up of a logo&#10;&#10;Description automatically generated">
            <a:extLst>
              <a:ext uri="{FF2B5EF4-FFF2-40B4-BE49-F238E27FC236}">
                <a16:creationId xmlns:a16="http://schemas.microsoft.com/office/drawing/2014/main" id="{C41FE6B8-5903-42DD-BF6B-5B1616AF3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5791200"/>
            <a:ext cx="1295400" cy="410210"/>
          </a:xfrm>
          <a:prstGeom prst="rect">
            <a:avLst/>
          </a:prstGeom>
        </p:spPr>
      </p:pic>
      <p:pic>
        <p:nvPicPr>
          <p:cNvPr id="13" name="Picture 6">
            <a:extLst>
              <a:ext uri="{FF2B5EF4-FFF2-40B4-BE49-F238E27FC236}">
                <a16:creationId xmlns:a16="http://schemas.microsoft.com/office/drawing/2014/main" id="{979C7123-F4C7-4A8F-9C14-A018D9BBE9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3838" y="838200"/>
            <a:ext cx="1076325" cy="10572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common ground images">
            <a:extLst>
              <a:ext uri="{FF2B5EF4-FFF2-40B4-BE49-F238E27FC236}">
                <a16:creationId xmlns:a16="http://schemas.microsoft.com/office/drawing/2014/main" id="{2208FC5B-17C8-4F11-BDEE-634752C72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667000"/>
            <a:ext cx="3160743" cy="1704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069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9BF194-681B-46DE-8070-BF76BACB33D5}"/>
              </a:ext>
            </a:extLst>
          </p:cNvPr>
          <p:cNvSpPr>
            <a:spLocks noGrp="1"/>
          </p:cNvSpPr>
          <p:nvPr>
            <p:ph type="title"/>
          </p:nvPr>
        </p:nvSpPr>
        <p:spPr/>
        <p:txBody>
          <a:bodyPr/>
          <a:lstStyle/>
          <a:p>
            <a:r>
              <a:rPr lang="en-US" dirty="0">
                <a:solidFill>
                  <a:srgbClr val="C00000"/>
                </a:solidFill>
              </a:rPr>
              <a:t>Problem-Solving Models</a:t>
            </a:r>
          </a:p>
        </p:txBody>
      </p:sp>
      <p:sp>
        <p:nvSpPr>
          <p:cNvPr id="7" name="Content Placeholder 6">
            <a:extLst>
              <a:ext uri="{FF2B5EF4-FFF2-40B4-BE49-F238E27FC236}">
                <a16:creationId xmlns:a16="http://schemas.microsoft.com/office/drawing/2014/main" id="{5E2627E1-DC76-4396-B7CA-DA65559CDA1C}"/>
              </a:ext>
            </a:extLst>
          </p:cNvPr>
          <p:cNvSpPr>
            <a:spLocks noGrp="1"/>
          </p:cNvSpPr>
          <p:nvPr>
            <p:ph sz="half" idx="1"/>
          </p:nvPr>
        </p:nvSpPr>
        <p:spPr/>
        <p:txBody>
          <a:bodyPr>
            <a:normAutofit/>
          </a:bodyPr>
          <a:lstStyle/>
          <a:p>
            <a:pPr marL="457200" indent="-457200">
              <a:buFont typeface="+mj-lt"/>
              <a:buAutoNum type="arabicPeriod"/>
            </a:pPr>
            <a:r>
              <a:rPr lang="en-US" dirty="0">
                <a:solidFill>
                  <a:srgbClr val="002060"/>
                </a:solidFill>
              </a:rPr>
              <a:t>Analytical Problem-Solving Approach – FEMA</a:t>
            </a:r>
          </a:p>
          <a:p>
            <a:pPr marL="457200" indent="-457200">
              <a:buFont typeface="+mj-lt"/>
              <a:buAutoNum type="arabicPeriod"/>
            </a:pPr>
            <a:r>
              <a:rPr lang="en-US" dirty="0">
                <a:solidFill>
                  <a:srgbClr val="002060"/>
                </a:solidFill>
              </a:rPr>
              <a:t>ASQ Four Step Problem-Solving Process</a:t>
            </a:r>
          </a:p>
          <a:p>
            <a:pPr marL="457200" indent="-457200">
              <a:buFont typeface="+mj-lt"/>
              <a:buAutoNum type="arabicPeriod"/>
            </a:pPr>
            <a:r>
              <a:rPr lang="en-US" dirty="0">
                <a:solidFill>
                  <a:srgbClr val="002060"/>
                </a:solidFill>
              </a:rPr>
              <a:t>Creative Problem Solving (CPS) – Mind Tools</a:t>
            </a:r>
          </a:p>
          <a:p>
            <a:pPr marL="457200" indent="-457200">
              <a:buFont typeface="+mj-lt"/>
              <a:buAutoNum type="arabicPeriod"/>
            </a:pPr>
            <a:r>
              <a:rPr lang="en-US" dirty="0">
                <a:solidFill>
                  <a:srgbClr val="002060"/>
                </a:solidFill>
              </a:rPr>
              <a:t>Fred </a:t>
            </a:r>
            <a:r>
              <a:rPr lang="en-US" dirty="0" err="1">
                <a:solidFill>
                  <a:srgbClr val="002060"/>
                </a:solidFill>
              </a:rPr>
              <a:t>Nickols’</a:t>
            </a:r>
            <a:r>
              <a:rPr lang="en-US" dirty="0">
                <a:solidFill>
                  <a:srgbClr val="002060"/>
                </a:solidFill>
              </a:rPr>
              <a:t> Four Step Model</a:t>
            </a:r>
          </a:p>
          <a:p>
            <a:pPr marL="457200" indent="-457200">
              <a:buFont typeface="+mj-lt"/>
              <a:buAutoNum type="arabicPeriod"/>
            </a:pPr>
            <a:r>
              <a:rPr lang="en-US" dirty="0">
                <a:solidFill>
                  <a:srgbClr val="002060"/>
                </a:solidFill>
              </a:rPr>
              <a:t>The IDEAL Problem Solver</a:t>
            </a:r>
          </a:p>
          <a:p>
            <a:pPr marL="457200" indent="-457200">
              <a:buFont typeface="+mj-lt"/>
              <a:buAutoNum type="arabicPeriod"/>
            </a:pPr>
            <a:r>
              <a:rPr lang="en-US" dirty="0">
                <a:solidFill>
                  <a:srgbClr val="002060"/>
                </a:solidFill>
              </a:rPr>
              <a:t>Kepner-Tregoe Method</a:t>
            </a:r>
          </a:p>
          <a:p>
            <a:pPr marL="457200" indent="-457200">
              <a:buFont typeface="+mj-lt"/>
              <a:buAutoNum type="arabicPeriod"/>
            </a:pPr>
            <a:r>
              <a:rPr lang="en-US" dirty="0">
                <a:solidFill>
                  <a:srgbClr val="002060"/>
                </a:solidFill>
              </a:rPr>
              <a:t>Lean Six Sigma (DMAIC Model)</a:t>
            </a:r>
          </a:p>
        </p:txBody>
      </p:sp>
      <p:sp>
        <p:nvSpPr>
          <p:cNvPr id="8" name="Content Placeholder 7">
            <a:extLst>
              <a:ext uri="{FF2B5EF4-FFF2-40B4-BE49-F238E27FC236}">
                <a16:creationId xmlns:a16="http://schemas.microsoft.com/office/drawing/2014/main" id="{EE5BB8C2-2B74-46AB-B168-E04502C991DA}"/>
              </a:ext>
            </a:extLst>
          </p:cNvPr>
          <p:cNvSpPr>
            <a:spLocks noGrp="1"/>
          </p:cNvSpPr>
          <p:nvPr>
            <p:ph sz="half" idx="2"/>
          </p:nvPr>
        </p:nvSpPr>
        <p:spPr/>
        <p:txBody>
          <a:bodyPr>
            <a:normAutofit/>
          </a:bodyPr>
          <a:lstStyle/>
          <a:p>
            <a:pPr marL="457200" indent="-457200">
              <a:buFont typeface="+mj-lt"/>
              <a:buAutoNum type="arabicPeriod" startAt="8"/>
            </a:pPr>
            <a:r>
              <a:rPr lang="en-US" dirty="0">
                <a:solidFill>
                  <a:srgbClr val="002060"/>
                </a:solidFill>
              </a:rPr>
              <a:t>Managing the Problem-Solving Process – AT&amp;T</a:t>
            </a:r>
          </a:p>
          <a:p>
            <a:pPr marL="457200" indent="-457200">
              <a:buFont typeface="+mj-lt"/>
              <a:buAutoNum type="arabicPeriod" startAt="8"/>
            </a:pPr>
            <a:r>
              <a:rPr lang="en-US" dirty="0">
                <a:solidFill>
                  <a:srgbClr val="002060"/>
                </a:solidFill>
              </a:rPr>
              <a:t>Six-Step Problem-Solving Model</a:t>
            </a:r>
          </a:p>
          <a:p>
            <a:pPr marL="457200" indent="-457200">
              <a:buFont typeface="+mj-lt"/>
              <a:buAutoNum type="arabicPeriod" startAt="8"/>
            </a:pPr>
            <a:r>
              <a:rPr lang="en-US" dirty="0">
                <a:solidFill>
                  <a:srgbClr val="002060"/>
                </a:solidFill>
              </a:rPr>
              <a:t>Solution Engineering</a:t>
            </a:r>
          </a:p>
          <a:p>
            <a:pPr lvl="2"/>
            <a:r>
              <a:rPr lang="en-US" sz="1800" dirty="0">
                <a:solidFill>
                  <a:srgbClr val="002060"/>
                </a:solidFill>
              </a:rPr>
              <a:t>The Process</a:t>
            </a:r>
          </a:p>
          <a:p>
            <a:pPr lvl="2"/>
            <a:r>
              <a:rPr lang="en-US" sz="1800" dirty="0">
                <a:solidFill>
                  <a:srgbClr val="002060"/>
                </a:solidFill>
              </a:rPr>
              <a:t>The “Bases”</a:t>
            </a:r>
          </a:p>
          <a:p>
            <a:pPr marL="457200" indent="-457200">
              <a:buFont typeface="+mj-lt"/>
              <a:buAutoNum type="arabicPeriod" startAt="8"/>
            </a:pPr>
            <a:r>
              <a:rPr lang="en-US" dirty="0" err="1">
                <a:solidFill>
                  <a:srgbClr val="002060"/>
                </a:solidFill>
              </a:rPr>
              <a:t>Synectics</a:t>
            </a:r>
            <a:endParaRPr lang="en-US" dirty="0">
              <a:solidFill>
                <a:srgbClr val="002060"/>
              </a:solidFill>
            </a:endParaRPr>
          </a:p>
          <a:p>
            <a:pPr marL="457200" indent="-457200">
              <a:buFont typeface="+mj-lt"/>
              <a:buAutoNum type="arabicPeriod" startAt="8"/>
            </a:pPr>
            <a:r>
              <a:rPr lang="en-US" dirty="0">
                <a:solidFill>
                  <a:srgbClr val="002060"/>
                </a:solidFill>
              </a:rPr>
              <a:t>Technological Method</a:t>
            </a:r>
          </a:p>
          <a:p>
            <a:pPr marL="457200" indent="-457200">
              <a:buFont typeface="+mj-lt"/>
              <a:buAutoNum type="arabicPeriod" startAt="8"/>
            </a:pPr>
            <a:r>
              <a:rPr lang="en-US" dirty="0">
                <a:solidFill>
                  <a:srgbClr val="002060"/>
                </a:solidFill>
              </a:rPr>
              <a:t>TRIZ</a:t>
            </a:r>
          </a:p>
        </p:txBody>
      </p:sp>
      <p:sp>
        <p:nvSpPr>
          <p:cNvPr id="4" name="Slide Number Placeholder 3">
            <a:extLst>
              <a:ext uri="{FF2B5EF4-FFF2-40B4-BE49-F238E27FC236}">
                <a16:creationId xmlns:a16="http://schemas.microsoft.com/office/drawing/2014/main" id="{68133AC4-F61D-4810-8D3E-77BAD10EC527}"/>
              </a:ext>
            </a:extLst>
          </p:cNvPr>
          <p:cNvSpPr>
            <a:spLocks noGrp="1"/>
          </p:cNvSpPr>
          <p:nvPr>
            <p:ph type="sldNum" sz="quarter" idx="12"/>
          </p:nvPr>
        </p:nvSpPr>
        <p:spPr/>
        <p:txBody>
          <a:bodyPr/>
          <a:lstStyle/>
          <a:p>
            <a:fld id="{63BB2EA7-7573-4370-8C19-A6592C681674}" type="slidenum">
              <a:rPr lang="en-US" smtClean="0"/>
              <a:pPr/>
              <a:t>10</a:t>
            </a:fld>
            <a:endParaRPr lang="en-US"/>
          </a:p>
        </p:txBody>
      </p:sp>
      <p:pic>
        <p:nvPicPr>
          <p:cNvPr id="10" name="Picture 9" descr="A close up of a logo&#10;&#10;Description automatically generated">
            <a:extLst>
              <a:ext uri="{FF2B5EF4-FFF2-40B4-BE49-F238E27FC236}">
                <a16:creationId xmlns:a16="http://schemas.microsoft.com/office/drawing/2014/main" id="{6AA1F02C-2300-4867-BD73-95BAED9968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11" name="Picture 2">
            <a:extLst>
              <a:ext uri="{FF2B5EF4-FFF2-40B4-BE49-F238E27FC236}">
                <a16:creationId xmlns:a16="http://schemas.microsoft.com/office/drawing/2014/main" id="{63FD0E15-AA1F-475E-BE28-03B225D4C1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707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AA45A-B540-4BB8-96C7-59791B763FAF}"/>
              </a:ext>
            </a:extLst>
          </p:cNvPr>
          <p:cNvSpPr>
            <a:spLocks noGrp="1"/>
          </p:cNvSpPr>
          <p:nvPr>
            <p:ph type="title"/>
          </p:nvPr>
        </p:nvSpPr>
        <p:spPr/>
        <p:txBody>
          <a:bodyPr/>
          <a:lstStyle/>
          <a:p>
            <a:r>
              <a:rPr lang="en-US" dirty="0">
                <a:solidFill>
                  <a:srgbClr val="C00000"/>
                </a:solidFill>
              </a:rPr>
              <a:t>Analytical Method - FEMA</a:t>
            </a:r>
          </a:p>
        </p:txBody>
      </p:sp>
      <p:sp>
        <p:nvSpPr>
          <p:cNvPr id="5" name="Slide Number Placeholder 4">
            <a:extLst>
              <a:ext uri="{FF2B5EF4-FFF2-40B4-BE49-F238E27FC236}">
                <a16:creationId xmlns:a16="http://schemas.microsoft.com/office/drawing/2014/main" id="{9042214B-A123-460F-83B7-56926C9AE737}"/>
              </a:ext>
            </a:extLst>
          </p:cNvPr>
          <p:cNvSpPr>
            <a:spLocks noGrp="1"/>
          </p:cNvSpPr>
          <p:nvPr>
            <p:ph type="sldNum" sz="quarter" idx="12"/>
          </p:nvPr>
        </p:nvSpPr>
        <p:spPr/>
        <p:txBody>
          <a:bodyPr/>
          <a:lstStyle/>
          <a:p>
            <a:fld id="{63BB2EA7-7573-4370-8C19-A6592C681674}" type="slidenum">
              <a:rPr lang="en-US" smtClean="0"/>
              <a:pPr/>
              <a:t>11</a:t>
            </a:fld>
            <a:endParaRPr lang="en-US"/>
          </a:p>
        </p:txBody>
      </p:sp>
      <p:pic>
        <p:nvPicPr>
          <p:cNvPr id="6" name="Picture 5" descr="A close up of a map&#10;&#10;Description automatically generated">
            <a:extLst>
              <a:ext uri="{FF2B5EF4-FFF2-40B4-BE49-F238E27FC236}">
                <a16:creationId xmlns:a16="http://schemas.microsoft.com/office/drawing/2014/main" id="{2D0EEAC4-4D9D-41CF-BD1A-7A415280F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011" y="1690689"/>
            <a:ext cx="5437978" cy="4431952"/>
          </a:xfrm>
          <a:prstGeom prst="rect">
            <a:avLst/>
          </a:prstGeom>
        </p:spPr>
      </p:pic>
      <p:pic>
        <p:nvPicPr>
          <p:cNvPr id="8" name="Picture 7" descr="A close up of a logo&#10;&#10;Description automatically generated">
            <a:extLst>
              <a:ext uri="{FF2B5EF4-FFF2-40B4-BE49-F238E27FC236}">
                <a16:creationId xmlns:a16="http://schemas.microsoft.com/office/drawing/2014/main" id="{2E1EB30B-54B3-48BB-A061-45CF786DC3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9" name="Picture 2">
            <a:extLst>
              <a:ext uri="{FF2B5EF4-FFF2-40B4-BE49-F238E27FC236}">
                <a16:creationId xmlns:a16="http://schemas.microsoft.com/office/drawing/2014/main" id="{EC17E1B2-0FEC-4C94-8CC1-3DF1F69FBC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570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886700" cy="1325563"/>
          </a:xfrm>
        </p:spPr>
        <p:txBody>
          <a:bodyPr/>
          <a:lstStyle/>
          <a:p>
            <a:r>
              <a:rPr lang="en-US" dirty="0">
                <a:solidFill>
                  <a:srgbClr val="C00000"/>
                </a:solidFill>
              </a:rPr>
              <a:t>ASQ Four Step Method</a:t>
            </a:r>
          </a:p>
        </p:txBody>
      </p:sp>
      <p:sp>
        <p:nvSpPr>
          <p:cNvPr id="7" name="Slide Number Placeholder 6"/>
          <p:cNvSpPr>
            <a:spLocks noGrp="1"/>
          </p:cNvSpPr>
          <p:nvPr>
            <p:ph type="sldNum" sz="quarter" idx="12"/>
          </p:nvPr>
        </p:nvSpPr>
        <p:spPr/>
        <p:txBody>
          <a:bodyPr/>
          <a:lstStyle/>
          <a:p>
            <a:fld id="{63BB2EA7-7573-4370-8C19-A6592C681674}" type="slidenum">
              <a:rPr lang="en-US" smtClean="0"/>
              <a:pPr/>
              <a:t>12</a:t>
            </a:fld>
            <a:endParaRPr lang="en-US" dirty="0"/>
          </a:p>
        </p:txBody>
      </p:sp>
      <p:pic>
        <p:nvPicPr>
          <p:cNvPr id="4" name="Picture 3" descr="A picture containing drawing&#10;&#10;Description automatically generated">
            <a:extLst>
              <a:ext uri="{FF2B5EF4-FFF2-40B4-BE49-F238E27FC236}">
                <a16:creationId xmlns:a16="http://schemas.microsoft.com/office/drawing/2014/main" id="{FFCAC688-018F-4FD1-80D5-24C4B4C71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4531" y="1706563"/>
            <a:ext cx="4429238" cy="4080581"/>
          </a:xfrm>
          <a:prstGeom prst="rect">
            <a:avLst/>
          </a:prstGeom>
        </p:spPr>
      </p:pic>
      <p:pic>
        <p:nvPicPr>
          <p:cNvPr id="6" name="Picture 5" descr="A close up of a logo&#10;&#10;Description automatically generated">
            <a:extLst>
              <a:ext uri="{FF2B5EF4-FFF2-40B4-BE49-F238E27FC236}">
                <a16:creationId xmlns:a16="http://schemas.microsoft.com/office/drawing/2014/main" id="{A32B1944-DA33-4CA3-9E1A-439F5B6270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8" name="Picture 2">
            <a:extLst>
              <a:ext uri="{FF2B5EF4-FFF2-40B4-BE49-F238E27FC236}">
                <a16:creationId xmlns:a16="http://schemas.microsoft.com/office/drawing/2014/main" id="{44DED2D2-2E0B-4AFF-BB67-AA54A2AC41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BAB30-BECB-4946-BF57-51D5911A4EB3}"/>
              </a:ext>
            </a:extLst>
          </p:cNvPr>
          <p:cNvSpPr>
            <a:spLocks noGrp="1"/>
          </p:cNvSpPr>
          <p:nvPr>
            <p:ph type="title"/>
          </p:nvPr>
        </p:nvSpPr>
        <p:spPr/>
        <p:txBody>
          <a:bodyPr/>
          <a:lstStyle/>
          <a:p>
            <a:r>
              <a:rPr lang="en-US" dirty="0">
                <a:solidFill>
                  <a:srgbClr val="C00000"/>
                </a:solidFill>
              </a:rPr>
              <a:t>Creative Problem Solving</a:t>
            </a:r>
          </a:p>
        </p:txBody>
      </p:sp>
      <p:sp>
        <p:nvSpPr>
          <p:cNvPr id="4" name="Slide Number Placeholder 3">
            <a:extLst>
              <a:ext uri="{FF2B5EF4-FFF2-40B4-BE49-F238E27FC236}">
                <a16:creationId xmlns:a16="http://schemas.microsoft.com/office/drawing/2014/main" id="{6001ED28-1CB8-4ECD-A200-3CEC5EE9E568}"/>
              </a:ext>
            </a:extLst>
          </p:cNvPr>
          <p:cNvSpPr>
            <a:spLocks noGrp="1"/>
          </p:cNvSpPr>
          <p:nvPr>
            <p:ph type="sldNum" sz="quarter" idx="12"/>
          </p:nvPr>
        </p:nvSpPr>
        <p:spPr/>
        <p:txBody>
          <a:bodyPr/>
          <a:lstStyle/>
          <a:p>
            <a:fld id="{63BB2EA7-7573-4370-8C19-A6592C681674}" type="slidenum">
              <a:rPr lang="en-US" smtClean="0"/>
              <a:pPr/>
              <a:t>13</a:t>
            </a:fld>
            <a:endParaRPr lang="en-US" dirty="0"/>
          </a:p>
        </p:txBody>
      </p:sp>
      <p:pic>
        <p:nvPicPr>
          <p:cNvPr id="7" name="Picture 6" descr="A close up of a logo&#10;&#10;Description automatically generated">
            <a:extLst>
              <a:ext uri="{FF2B5EF4-FFF2-40B4-BE49-F238E27FC236}">
                <a16:creationId xmlns:a16="http://schemas.microsoft.com/office/drawing/2014/main" id="{0877F862-B81A-44D2-ACFE-F4BC3341E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8" name="Picture 2">
            <a:extLst>
              <a:ext uri="{FF2B5EF4-FFF2-40B4-BE49-F238E27FC236}">
                <a16:creationId xmlns:a16="http://schemas.microsoft.com/office/drawing/2014/main" id="{6EF88FB3-3059-49E9-B0A8-423FE1F9BB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3B86177-0A7C-4042-8D83-E3C64FD7BDDE}"/>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352800" y="1690689"/>
            <a:ext cx="2590800" cy="4343400"/>
          </a:xfrm>
          <a:prstGeom prst="rect">
            <a:avLst/>
          </a:prstGeom>
        </p:spPr>
      </p:pic>
    </p:spTree>
    <p:extLst>
      <p:ext uri="{BB962C8B-B14F-4D97-AF65-F5344CB8AC3E}">
        <p14:creationId xmlns:p14="http://schemas.microsoft.com/office/powerpoint/2010/main" val="3913001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CF194-62F9-49B9-9C45-F3C12139E668}"/>
              </a:ext>
            </a:extLst>
          </p:cNvPr>
          <p:cNvSpPr>
            <a:spLocks noGrp="1"/>
          </p:cNvSpPr>
          <p:nvPr>
            <p:ph type="title"/>
          </p:nvPr>
        </p:nvSpPr>
        <p:spPr/>
        <p:txBody>
          <a:bodyPr/>
          <a:lstStyle/>
          <a:p>
            <a:r>
              <a:rPr lang="en-US" dirty="0">
                <a:solidFill>
                  <a:srgbClr val="C00000"/>
                </a:solidFill>
              </a:rPr>
              <a:t>Fred </a:t>
            </a:r>
            <a:r>
              <a:rPr lang="en-US" dirty="0" err="1">
                <a:solidFill>
                  <a:srgbClr val="C00000"/>
                </a:solidFill>
              </a:rPr>
              <a:t>Nickols’</a:t>
            </a:r>
            <a:r>
              <a:rPr lang="en-US" dirty="0">
                <a:solidFill>
                  <a:srgbClr val="C00000"/>
                </a:solidFill>
              </a:rPr>
              <a:t> Four-Step Model</a:t>
            </a:r>
          </a:p>
        </p:txBody>
      </p:sp>
      <p:pic>
        <p:nvPicPr>
          <p:cNvPr id="9" name="Picture 8" descr="A close up of a logo&#10;&#10;Description automatically generated">
            <a:extLst>
              <a:ext uri="{FF2B5EF4-FFF2-40B4-BE49-F238E27FC236}">
                <a16:creationId xmlns:a16="http://schemas.microsoft.com/office/drawing/2014/main" id="{7EB7CA7D-8F50-4D3E-8B1A-AEC0B4DF5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10" name="Picture 2">
            <a:extLst>
              <a:ext uri="{FF2B5EF4-FFF2-40B4-BE49-F238E27FC236}">
                <a16:creationId xmlns:a16="http://schemas.microsoft.com/office/drawing/2014/main" id="{2BCA1A60-CB85-4301-9FD1-A953E4204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screenshot of a cell phone&#10;&#10;Description automatically generated">
            <a:extLst>
              <a:ext uri="{FF2B5EF4-FFF2-40B4-BE49-F238E27FC236}">
                <a16:creationId xmlns:a16="http://schemas.microsoft.com/office/drawing/2014/main" id="{E4F0B61A-6029-4F3D-BE17-99447A10C0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5075" y="1657350"/>
            <a:ext cx="4133850" cy="4057650"/>
          </a:xfrm>
          <a:prstGeom prst="rect">
            <a:avLst/>
          </a:prstGeom>
        </p:spPr>
      </p:pic>
      <p:sp>
        <p:nvSpPr>
          <p:cNvPr id="8" name="Slide Number Placeholder 3">
            <a:extLst>
              <a:ext uri="{FF2B5EF4-FFF2-40B4-BE49-F238E27FC236}">
                <a16:creationId xmlns:a16="http://schemas.microsoft.com/office/drawing/2014/main" id="{2F9D16A8-944A-4D19-9C47-6261042DA2C2}"/>
              </a:ext>
            </a:extLst>
          </p:cNvPr>
          <p:cNvSpPr>
            <a:spLocks noGrp="1"/>
          </p:cNvSpPr>
          <p:nvPr>
            <p:ph type="sldNum" sz="quarter" idx="12"/>
          </p:nvPr>
        </p:nvSpPr>
        <p:spPr>
          <a:xfrm>
            <a:off x="6457950" y="6356351"/>
            <a:ext cx="2057400" cy="365125"/>
          </a:xfrm>
        </p:spPr>
        <p:txBody>
          <a:bodyPr/>
          <a:lstStyle/>
          <a:p>
            <a:fld id="{63BB2EA7-7573-4370-8C19-A6592C681674}" type="slidenum">
              <a:rPr lang="en-US" smtClean="0"/>
              <a:pPr/>
              <a:t>14</a:t>
            </a:fld>
            <a:endParaRPr lang="en-US" dirty="0"/>
          </a:p>
        </p:txBody>
      </p:sp>
    </p:spTree>
    <p:extLst>
      <p:ext uri="{BB962C8B-B14F-4D97-AF65-F5344CB8AC3E}">
        <p14:creationId xmlns:p14="http://schemas.microsoft.com/office/powerpoint/2010/main" val="3244784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D1BBD-4A54-490F-96F9-AAC46E3E1730}"/>
              </a:ext>
            </a:extLst>
          </p:cNvPr>
          <p:cNvSpPr>
            <a:spLocks noGrp="1"/>
          </p:cNvSpPr>
          <p:nvPr>
            <p:ph type="title"/>
          </p:nvPr>
        </p:nvSpPr>
        <p:spPr/>
        <p:txBody>
          <a:bodyPr/>
          <a:lstStyle/>
          <a:p>
            <a:r>
              <a:rPr lang="en-US" dirty="0">
                <a:solidFill>
                  <a:srgbClr val="C00000"/>
                </a:solidFill>
              </a:rPr>
              <a:t>The Ideal Problem Solver</a:t>
            </a:r>
          </a:p>
        </p:txBody>
      </p:sp>
      <p:sp>
        <p:nvSpPr>
          <p:cNvPr id="4" name="Slide Number Placeholder 3">
            <a:extLst>
              <a:ext uri="{FF2B5EF4-FFF2-40B4-BE49-F238E27FC236}">
                <a16:creationId xmlns:a16="http://schemas.microsoft.com/office/drawing/2014/main" id="{D60C8C69-EA3C-4C81-BDD1-E7B4AF2DCEED}"/>
              </a:ext>
            </a:extLst>
          </p:cNvPr>
          <p:cNvSpPr>
            <a:spLocks noGrp="1"/>
          </p:cNvSpPr>
          <p:nvPr>
            <p:ph type="sldNum" sz="quarter" idx="12"/>
          </p:nvPr>
        </p:nvSpPr>
        <p:spPr/>
        <p:txBody>
          <a:bodyPr/>
          <a:lstStyle/>
          <a:p>
            <a:fld id="{63BB2EA7-7573-4370-8C19-A6592C681674}" type="slidenum">
              <a:rPr lang="en-US" smtClean="0"/>
              <a:pPr/>
              <a:t>15</a:t>
            </a:fld>
            <a:endParaRPr lang="en-US"/>
          </a:p>
        </p:txBody>
      </p:sp>
      <p:pic>
        <p:nvPicPr>
          <p:cNvPr id="5" name="Picture 4">
            <a:extLst>
              <a:ext uri="{FF2B5EF4-FFF2-40B4-BE49-F238E27FC236}">
                <a16:creationId xmlns:a16="http://schemas.microsoft.com/office/drawing/2014/main" id="{E8FD296B-6A6B-4041-BF18-5CECDDCBB4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2862" y="1981200"/>
            <a:ext cx="4398275" cy="3865654"/>
          </a:xfrm>
          <a:prstGeom prst="rect">
            <a:avLst/>
          </a:prstGeom>
        </p:spPr>
      </p:pic>
      <p:pic>
        <p:nvPicPr>
          <p:cNvPr id="6" name="Picture 5" descr="A close up of a logo&#10;&#10;Description automatically generated">
            <a:extLst>
              <a:ext uri="{FF2B5EF4-FFF2-40B4-BE49-F238E27FC236}">
                <a16:creationId xmlns:a16="http://schemas.microsoft.com/office/drawing/2014/main" id="{DFAB54DB-8F70-4F4A-8A19-239A9CB96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7" name="Picture 2">
            <a:extLst>
              <a:ext uri="{FF2B5EF4-FFF2-40B4-BE49-F238E27FC236}">
                <a16:creationId xmlns:a16="http://schemas.microsoft.com/office/drawing/2014/main" id="{A58E2F06-D0C2-4A7D-B79F-FE3622EB81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989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06DE6-5CEC-4EE7-AA9D-5FF9D0B54E4A}"/>
              </a:ext>
            </a:extLst>
          </p:cNvPr>
          <p:cNvSpPr>
            <a:spLocks noGrp="1"/>
          </p:cNvSpPr>
          <p:nvPr>
            <p:ph type="title"/>
          </p:nvPr>
        </p:nvSpPr>
        <p:spPr/>
        <p:txBody>
          <a:bodyPr/>
          <a:lstStyle/>
          <a:p>
            <a:r>
              <a:rPr lang="en-US" dirty="0">
                <a:solidFill>
                  <a:srgbClr val="C00000"/>
                </a:solidFill>
              </a:rPr>
              <a:t>Kepner-Tregoe Method</a:t>
            </a:r>
          </a:p>
        </p:txBody>
      </p:sp>
      <p:sp>
        <p:nvSpPr>
          <p:cNvPr id="5" name="Slide Number Placeholder 4">
            <a:extLst>
              <a:ext uri="{FF2B5EF4-FFF2-40B4-BE49-F238E27FC236}">
                <a16:creationId xmlns:a16="http://schemas.microsoft.com/office/drawing/2014/main" id="{677ED4F2-A52C-433E-922B-70DD63B91992}"/>
              </a:ext>
            </a:extLst>
          </p:cNvPr>
          <p:cNvSpPr>
            <a:spLocks noGrp="1"/>
          </p:cNvSpPr>
          <p:nvPr>
            <p:ph type="sldNum" sz="quarter" idx="12"/>
          </p:nvPr>
        </p:nvSpPr>
        <p:spPr/>
        <p:txBody>
          <a:bodyPr/>
          <a:lstStyle/>
          <a:p>
            <a:fld id="{63BB2EA7-7573-4370-8C19-A6592C681674}" type="slidenum">
              <a:rPr lang="en-US" smtClean="0"/>
              <a:pPr/>
              <a:t>16</a:t>
            </a:fld>
            <a:endParaRPr lang="en-US"/>
          </a:p>
        </p:txBody>
      </p:sp>
      <p:pic>
        <p:nvPicPr>
          <p:cNvPr id="7" name="Picture 6" descr="A close up of a logo&#10;&#10;Description automatically generated">
            <a:extLst>
              <a:ext uri="{FF2B5EF4-FFF2-40B4-BE49-F238E27FC236}">
                <a16:creationId xmlns:a16="http://schemas.microsoft.com/office/drawing/2014/main" id="{37491674-D46A-41C1-ADD2-2B2475930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8" name="Picture 2">
            <a:extLst>
              <a:ext uri="{FF2B5EF4-FFF2-40B4-BE49-F238E27FC236}">
                <a16:creationId xmlns:a16="http://schemas.microsoft.com/office/drawing/2014/main" id="{76770871-D37A-4C37-9940-8ABF7B970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screenshot of a cell phone&#10;&#10;Description automatically generated">
            <a:extLst>
              <a:ext uri="{FF2B5EF4-FFF2-40B4-BE49-F238E27FC236}">
                <a16:creationId xmlns:a16="http://schemas.microsoft.com/office/drawing/2014/main" id="{5D52F7E8-44B3-4375-9E72-88D8FB20C7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187" y="1562100"/>
            <a:ext cx="6905625" cy="4305300"/>
          </a:xfrm>
          <a:prstGeom prst="rect">
            <a:avLst/>
          </a:prstGeom>
        </p:spPr>
      </p:pic>
    </p:spTree>
    <p:extLst>
      <p:ext uri="{BB962C8B-B14F-4D97-AF65-F5344CB8AC3E}">
        <p14:creationId xmlns:p14="http://schemas.microsoft.com/office/powerpoint/2010/main" val="3513472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D920568-85F6-4660-843B-401D6355322A}"/>
              </a:ext>
            </a:extLst>
          </p:cNvPr>
          <p:cNvSpPr>
            <a:spLocks noGrp="1"/>
          </p:cNvSpPr>
          <p:nvPr>
            <p:ph type="title"/>
          </p:nvPr>
        </p:nvSpPr>
        <p:spPr/>
        <p:txBody>
          <a:bodyPr/>
          <a:lstStyle/>
          <a:p>
            <a:r>
              <a:rPr lang="en-US" dirty="0">
                <a:solidFill>
                  <a:srgbClr val="C00000"/>
                </a:solidFill>
              </a:rPr>
              <a:t>Lean Six Sigma DMAIC Process</a:t>
            </a:r>
          </a:p>
        </p:txBody>
      </p:sp>
      <p:sp>
        <p:nvSpPr>
          <p:cNvPr id="4" name="Slide Number Placeholder 3">
            <a:extLst>
              <a:ext uri="{FF2B5EF4-FFF2-40B4-BE49-F238E27FC236}">
                <a16:creationId xmlns:a16="http://schemas.microsoft.com/office/drawing/2014/main" id="{52F0934B-51F1-4415-ACCC-8A9A4E2920E9}"/>
              </a:ext>
            </a:extLst>
          </p:cNvPr>
          <p:cNvSpPr>
            <a:spLocks noGrp="1"/>
          </p:cNvSpPr>
          <p:nvPr>
            <p:ph type="sldNum" sz="quarter" idx="12"/>
          </p:nvPr>
        </p:nvSpPr>
        <p:spPr/>
        <p:txBody>
          <a:bodyPr/>
          <a:lstStyle/>
          <a:p>
            <a:fld id="{63BB2EA7-7573-4370-8C19-A6592C681674}" type="slidenum">
              <a:rPr lang="en-US" smtClean="0"/>
              <a:pPr/>
              <a:t>17</a:t>
            </a:fld>
            <a:endParaRPr lang="en-US"/>
          </a:p>
        </p:txBody>
      </p:sp>
      <p:pic>
        <p:nvPicPr>
          <p:cNvPr id="5" name="Picture 4" descr="A screenshot of a cell phone&#10;&#10;Description automatically generated">
            <a:extLst>
              <a:ext uri="{FF2B5EF4-FFF2-40B4-BE49-F238E27FC236}">
                <a16:creationId xmlns:a16="http://schemas.microsoft.com/office/drawing/2014/main" id="{01FF8F10-F97F-4413-9665-4FF7C02D6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133600"/>
            <a:ext cx="6553545" cy="2818024"/>
          </a:xfrm>
          <a:prstGeom prst="rect">
            <a:avLst/>
          </a:prstGeom>
        </p:spPr>
      </p:pic>
      <p:pic>
        <p:nvPicPr>
          <p:cNvPr id="8" name="Picture 7" descr="A close up of a logo&#10;&#10;Description automatically generated">
            <a:extLst>
              <a:ext uri="{FF2B5EF4-FFF2-40B4-BE49-F238E27FC236}">
                <a16:creationId xmlns:a16="http://schemas.microsoft.com/office/drawing/2014/main" id="{C9A3297E-A33D-41EE-9C8C-71AE7B7CEF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9" name="Picture 2">
            <a:extLst>
              <a:ext uri="{FF2B5EF4-FFF2-40B4-BE49-F238E27FC236}">
                <a16:creationId xmlns:a16="http://schemas.microsoft.com/office/drawing/2014/main" id="{0786FA6A-01D0-4A6F-8E03-4B049F9CE6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792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E23DF-24C0-4B14-BF46-436C87168C24}"/>
              </a:ext>
            </a:extLst>
          </p:cNvPr>
          <p:cNvSpPr>
            <a:spLocks noGrp="1"/>
          </p:cNvSpPr>
          <p:nvPr>
            <p:ph type="title"/>
          </p:nvPr>
        </p:nvSpPr>
        <p:spPr/>
        <p:txBody>
          <a:bodyPr/>
          <a:lstStyle/>
          <a:p>
            <a:r>
              <a:rPr lang="en-US" dirty="0">
                <a:solidFill>
                  <a:srgbClr val="C00000"/>
                </a:solidFill>
              </a:rPr>
              <a:t>MPSP (AT&amp;T)</a:t>
            </a:r>
          </a:p>
        </p:txBody>
      </p:sp>
      <p:sp>
        <p:nvSpPr>
          <p:cNvPr id="4" name="Slide Number Placeholder 3">
            <a:extLst>
              <a:ext uri="{FF2B5EF4-FFF2-40B4-BE49-F238E27FC236}">
                <a16:creationId xmlns:a16="http://schemas.microsoft.com/office/drawing/2014/main" id="{4A1DD06E-4083-4D4F-8D8E-006F9C141786}"/>
              </a:ext>
            </a:extLst>
          </p:cNvPr>
          <p:cNvSpPr>
            <a:spLocks noGrp="1"/>
          </p:cNvSpPr>
          <p:nvPr>
            <p:ph type="sldNum" sz="quarter" idx="12"/>
          </p:nvPr>
        </p:nvSpPr>
        <p:spPr/>
        <p:txBody>
          <a:bodyPr/>
          <a:lstStyle/>
          <a:p>
            <a:fld id="{63BB2EA7-7573-4370-8C19-A6592C681674}" type="slidenum">
              <a:rPr lang="en-US" smtClean="0"/>
              <a:pPr/>
              <a:t>18</a:t>
            </a:fld>
            <a:endParaRPr lang="en-US"/>
          </a:p>
        </p:txBody>
      </p:sp>
      <p:pic>
        <p:nvPicPr>
          <p:cNvPr id="6" name="Picture 5">
            <a:extLst>
              <a:ext uri="{FF2B5EF4-FFF2-40B4-BE49-F238E27FC236}">
                <a16:creationId xmlns:a16="http://schemas.microsoft.com/office/drawing/2014/main" id="{09ED5A67-6649-4381-91C7-0248FE83A271}"/>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371600" y="1600200"/>
            <a:ext cx="6553545" cy="4381089"/>
          </a:xfrm>
          <a:prstGeom prst="rect">
            <a:avLst/>
          </a:prstGeom>
        </p:spPr>
      </p:pic>
      <p:pic>
        <p:nvPicPr>
          <p:cNvPr id="8" name="Picture 7" descr="A close up of a logo&#10;&#10;Description automatically generated">
            <a:extLst>
              <a:ext uri="{FF2B5EF4-FFF2-40B4-BE49-F238E27FC236}">
                <a16:creationId xmlns:a16="http://schemas.microsoft.com/office/drawing/2014/main" id="{1947729D-A011-4D41-BA4E-384F090382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10" name="Picture 2">
            <a:extLst>
              <a:ext uri="{FF2B5EF4-FFF2-40B4-BE49-F238E27FC236}">
                <a16:creationId xmlns:a16="http://schemas.microsoft.com/office/drawing/2014/main" id="{824EEAC2-97D9-4B2F-B574-F3C1F0B0BC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078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AE291-B3A7-4B7C-9764-C9B447BF6E08}"/>
              </a:ext>
            </a:extLst>
          </p:cNvPr>
          <p:cNvSpPr>
            <a:spLocks noGrp="1"/>
          </p:cNvSpPr>
          <p:nvPr>
            <p:ph type="title"/>
          </p:nvPr>
        </p:nvSpPr>
        <p:spPr/>
        <p:txBody>
          <a:bodyPr/>
          <a:lstStyle/>
          <a:p>
            <a:r>
              <a:rPr lang="en-US" dirty="0">
                <a:solidFill>
                  <a:srgbClr val="C00000"/>
                </a:solidFill>
              </a:rPr>
              <a:t>Six-Step Model</a:t>
            </a:r>
          </a:p>
        </p:txBody>
      </p:sp>
      <p:sp>
        <p:nvSpPr>
          <p:cNvPr id="4" name="Slide Number Placeholder 3">
            <a:extLst>
              <a:ext uri="{FF2B5EF4-FFF2-40B4-BE49-F238E27FC236}">
                <a16:creationId xmlns:a16="http://schemas.microsoft.com/office/drawing/2014/main" id="{AD1C3069-8A68-4EFC-BFC0-53C01A8B443D}"/>
              </a:ext>
            </a:extLst>
          </p:cNvPr>
          <p:cNvSpPr>
            <a:spLocks noGrp="1"/>
          </p:cNvSpPr>
          <p:nvPr>
            <p:ph type="sldNum" sz="quarter" idx="12"/>
          </p:nvPr>
        </p:nvSpPr>
        <p:spPr/>
        <p:txBody>
          <a:bodyPr/>
          <a:lstStyle/>
          <a:p>
            <a:fld id="{63BB2EA7-7573-4370-8C19-A6592C681674}" type="slidenum">
              <a:rPr lang="en-US" smtClean="0"/>
              <a:pPr/>
              <a:t>19</a:t>
            </a:fld>
            <a:endParaRPr lang="en-US"/>
          </a:p>
        </p:txBody>
      </p:sp>
      <p:pic>
        <p:nvPicPr>
          <p:cNvPr id="9" name="Picture 8">
            <a:extLst>
              <a:ext uri="{FF2B5EF4-FFF2-40B4-BE49-F238E27FC236}">
                <a16:creationId xmlns:a16="http://schemas.microsoft.com/office/drawing/2014/main" id="{99BCB1F3-E1AE-4006-AFF1-C75D12CCBF9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133600"/>
            <a:ext cx="6400800" cy="2971800"/>
          </a:xfrm>
          <a:prstGeom prst="rect">
            <a:avLst/>
          </a:prstGeom>
          <a:noFill/>
          <a:ln>
            <a:noFill/>
          </a:ln>
        </p:spPr>
      </p:pic>
      <p:pic>
        <p:nvPicPr>
          <p:cNvPr id="6" name="Picture 5" descr="A close up of a logo&#10;&#10;Description automatically generated">
            <a:extLst>
              <a:ext uri="{FF2B5EF4-FFF2-40B4-BE49-F238E27FC236}">
                <a16:creationId xmlns:a16="http://schemas.microsoft.com/office/drawing/2014/main" id="{0DD697B0-1F34-46CF-8C40-8A72EE2E52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7" name="Picture 2">
            <a:extLst>
              <a:ext uri="{FF2B5EF4-FFF2-40B4-BE49-F238E27FC236}">
                <a16:creationId xmlns:a16="http://schemas.microsoft.com/office/drawing/2014/main" id="{C3467D02-7841-4FD9-BEE8-FA5D8B1668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026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34FB6-02A2-4D55-B510-6D5355C2B187}"/>
              </a:ext>
            </a:extLst>
          </p:cNvPr>
          <p:cNvSpPr>
            <a:spLocks noGrp="1"/>
          </p:cNvSpPr>
          <p:nvPr>
            <p:ph type="title"/>
          </p:nvPr>
        </p:nvSpPr>
        <p:spPr/>
        <p:txBody>
          <a:bodyPr/>
          <a:lstStyle/>
          <a:p>
            <a:r>
              <a:rPr lang="en-US" dirty="0">
                <a:solidFill>
                  <a:srgbClr val="C00000"/>
                </a:solidFill>
              </a:rPr>
              <a:t>Overview</a:t>
            </a:r>
          </a:p>
        </p:txBody>
      </p:sp>
      <p:sp>
        <p:nvSpPr>
          <p:cNvPr id="4" name="Content Placeholder 3">
            <a:extLst>
              <a:ext uri="{FF2B5EF4-FFF2-40B4-BE49-F238E27FC236}">
                <a16:creationId xmlns:a16="http://schemas.microsoft.com/office/drawing/2014/main" id="{505EB75E-9AFF-4CD8-92A8-97BC0AE1D575}"/>
              </a:ext>
            </a:extLst>
          </p:cNvPr>
          <p:cNvSpPr>
            <a:spLocks noGrp="1"/>
          </p:cNvSpPr>
          <p:nvPr>
            <p:ph sz="half" idx="2"/>
          </p:nvPr>
        </p:nvSpPr>
        <p:spPr/>
        <p:txBody>
          <a:bodyPr/>
          <a:lstStyle/>
          <a:p>
            <a:r>
              <a:rPr lang="en-US" sz="2800" dirty="0">
                <a:solidFill>
                  <a:schemeClr val="accent1">
                    <a:lumMod val="50000"/>
                  </a:schemeClr>
                </a:solidFill>
              </a:rPr>
              <a:t>Dewey’s Approach</a:t>
            </a:r>
          </a:p>
          <a:p>
            <a:r>
              <a:rPr lang="en-US" sz="2800" dirty="0" err="1">
                <a:solidFill>
                  <a:schemeClr val="accent1">
                    <a:lumMod val="50000"/>
                  </a:schemeClr>
                </a:solidFill>
              </a:rPr>
              <a:t>Polya’s</a:t>
            </a:r>
            <a:r>
              <a:rPr lang="en-US" sz="2800" dirty="0">
                <a:solidFill>
                  <a:schemeClr val="accent1">
                    <a:lumMod val="50000"/>
                  </a:schemeClr>
                </a:solidFill>
              </a:rPr>
              <a:t> Approach</a:t>
            </a:r>
          </a:p>
          <a:p>
            <a:r>
              <a:rPr lang="en-US" sz="2800" dirty="0">
                <a:solidFill>
                  <a:schemeClr val="accent1">
                    <a:lumMod val="50000"/>
                  </a:schemeClr>
                </a:solidFill>
              </a:rPr>
              <a:t>Problem Solving VALUE Rubric</a:t>
            </a:r>
          </a:p>
          <a:p>
            <a:r>
              <a:rPr lang="en-US" sz="2800" dirty="0">
                <a:solidFill>
                  <a:schemeClr val="accent1">
                    <a:lumMod val="50000"/>
                  </a:schemeClr>
                </a:solidFill>
              </a:rPr>
              <a:t>13 Models</a:t>
            </a:r>
          </a:p>
          <a:p>
            <a:r>
              <a:rPr lang="en-US" sz="2800" dirty="0">
                <a:solidFill>
                  <a:schemeClr val="accent1">
                    <a:lumMod val="50000"/>
                  </a:schemeClr>
                </a:solidFill>
              </a:rPr>
              <a:t>24 Tools</a:t>
            </a:r>
          </a:p>
          <a:p>
            <a:r>
              <a:rPr lang="en-US" sz="2800" dirty="0">
                <a:solidFill>
                  <a:schemeClr val="accent1">
                    <a:lumMod val="50000"/>
                  </a:schemeClr>
                </a:solidFill>
              </a:rPr>
              <a:t>Some Questions to Ponder</a:t>
            </a:r>
          </a:p>
          <a:p>
            <a:r>
              <a:rPr lang="en-US" sz="2800" dirty="0">
                <a:solidFill>
                  <a:schemeClr val="accent1">
                    <a:lumMod val="50000"/>
                  </a:schemeClr>
                </a:solidFill>
              </a:rPr>
              <a:t>Concluding Remarks</a:t>
            </a:r>
          </a:p>
          <a:p>
            <a:endParaRPr lang="en-US" dirty="0"/>
          </a:p>
        </p:txBody>
      </p:sp>
      <p:sp>
        <p:nvSpPr>
          <p:cNvPr id="5" name="Slide Number Placeholder 4">
            <a:extLst>
              <a:ext uri="{FF2B5EF4-FFF2-40B4-BE49-F238E27FC236}">
                <a16:creationId xmlns:a16="http://schemas.microsoft.com/office/drawing/2014/main" id="{C2FEC987-6E23-4D31-80AA-309A449D9A78}"/>
              </a:ext>
            </a:extLst>
          </p:cNvPr>
          <p:cNvSpPr>
            <a:spLocks noGrp="1"/>
          </p:cNvSpPr>
          <p:nvPr>
            <p:ph type="sldNum" sz="quarter" idx="12"/>
          </p:nvPr>
        </p:nvSpPr>
        <p:spPr/>
        <p:txBody>
          <a:bodyPr/>
          <a:lstStyle/>
          <a:p>
            <a:fld id="{63BB2EA7-7573-4370-8C19-A6592C681674}" type="slidenum">
              <a:rPr lang="en-US" smtClean="0"/>
              <a:pPr/>
              <a:t>2</a:t>
            </a:fld>
            <a:endParaRPr lang="en-US"/>
          </a:p>
        </p:txBody>
      </p:sp>
      <p:pic>
        <p:nvPicPr>
          <p:cNvPr id="7" name="Picture 6" descr="A close up of a logo&#10;&#10;Description automatically generated">
            <a:extLst>
              <a:ext uri="{FF2B5EF4-FFF2-40B4-BE49-F238E27FC236}">
                <a16:creationId xmlns:a16="http://schemas.microsoft.com/office/drawing/2014/main" id="{FF74AB06-91CE-4582-823A-0727110759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8" name="Picture 2">
            <a:extLst>
              <a:ext uri="{FF2B5EF4-FFF2-40B4-BE49-F238E27FC236}">
                <a16:creationId xmlns:a16="http://schemas.microsoft.com/office/drawing/2014/main" id="{38C3E356-BC8B-4015-8365-63014334A3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F06ED84-CDFB-45E7-BCBD-851C2FC40B6C}"/>
              </a:ext>
            </a:extLst>
          </p:cNvPr>
          <p:cNvPicPr>
            <a:picLocks noChangeAspect="1"/>
          </p:cNvPicPr>
          <p:nvPr/>
        </p:nvPicPr>
        <p:blipFill>
          <a:blip r:embed="rId5"/>
          <a:stretch>
            <a:fillRect/>
          </a:stretch>
        </p:blipFill>
        <p:spPr>
          <a:xfrm>
            <a:off x="1189391" y="2825251"/>
            <a:ext cx="2206943" cy="1999661"/>
          </a:xfrm>
          <a:prstGeom prst="rect">
            <a:avLst/>
          </a:prstGeom>
        </p:spPr>
      </p:pic>
    </p:spTree>
    <p:extLst>
      <p:ext uri="{BB962C8B-B14F-4D97-AF65-F5344CB8AC3E}">
        <p14:creationId xmlns:p14="http://schemas.microsoft.com/office/powerpoint/2010/main" val="2453108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A6A512-661D-451B-B45D-E332E2A8EEB7}"/>
              </a:ext>
            </a:extLst>
          </p:cNvPr>
          <p:cNvSpPr>
            <a:spLocks noGrp="1"/>
          </p:cNvSpPr>
          <p:nvPr>
            <p:ph type="title"/>
          </p:nvPr>
        </p:nvSpPr>
        <p:spPr/>
        <p:txBody>
          <a:bodyPr/>
          <a:lstStyle/>
          <a:p>
            <a:r>
              <a:rPr lang="en-US" dirty="0">
                <a:solidFill>
                  <a:srgbClr val="C00000"/>
                </a:solidFill>
              </a:rPr>
              <a:t>Solution Engineering Process</a:t>
            </a:r>
          </a:p>
        </p:txBody>
      </p:sp>
      <p:sp>
        <p:nvSpPr>
          <p:cNvPr id="4" name="Slide Number Placeholder 3">
            <a:extLst>
              <a:ext uri="{FF2B5EF4-FFF2-40B4-BE49-F238E27FC236}">
                <a16:creationId xmlns:a16="http://schemas.microsoft.com/office/drawing/2014/main" id="{F62F00B3-FFFE-4034-9494-E8BB4BC7B0AF}"/>
              </a:ext>
            </a:extLst>
          </p:cNvPr>
          <p:cNvSpPr>
            <a:spLocks noGrp="1"/>
          </p:cNvSpPr>
          <p:nvPr>
            <p:ph type="sldNum" sz="quarter" idx="12"/>
          </p:nvPr>
        </p:nvSpPr>
        <p:spPr/>
        <p:txBody>
          <a:bodyPr/>
          <a:lstStyle/>
          <a:p>
            <a:fld id="{63BB2EA7-7573-4370-8C19-A6592C681674}" type="slidenum">
              <a:rPr lang="en-US" smtClean="0"/>
              <a:pPr/>
              <a:t>20</a:t>
            </a:fld>
            <a:endParaRPr lang="en-US"/>
          </a:p>
        </p:txBody>
      </p:sp>
      <p:pic>
        <p:nvPicPr>
          <p:cNvPr id="5" name="Picture 4" descr="A screenshot of a cell phone&#10;&#10;Description automatically generated">
            <a:extLst>
              <a:ext uri="{FF2B5EF4-FFF2-40B4-BE49-F238E27FC236}">
                <a16:creationId xmlns:a16="http://schemas.microsoft.com/office/drawing/2014/main" id="{DA00C1B3-5551-42FA-81FE-BF8CC1AF8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479" y="1828800"/>
            <a:ext cx="7361041" cy="3864547"/>
          </a:xfrm>
          <a:prstGeom prst="rect">
            <a:avLst/>
          </a:prstGeom>
        </p:spPr>
      </p:pic>
      <p:pic>
        <p:nvPicPr>
          <p:cNvPr id="8" name="Picture 7" descr="A close up of a logo&#10;&#10;Description automatically generated">
            <a:extLst>
              <a:ext uri="{FF2B5EF4-FFF2-40B4-BE49-F238E27FC236}">
                <a16:creationId xmlns:a16="http://schemas.microsoft.com/office/drawing/2014/main" id="{7AB2885F-5A68-4C16-BB72-517402BADF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9" name="Picture 2">
            <a:extLst>
              <a:ext uri="{FF2B5EF4-FFF2-40B4-BE49-F238E27FC236}">
                <a16:creationId xmlns:a16="http://schemas.microsoft.com/office/drawing/2014/main" id="{5CCAC34B-5272-4F3E-AED7-35B4794F3A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43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6E990-24CF-4630-B329-A47F5067AB1A}"/>
              </a:ext>
            </a:extLst>
          </p:cNvPr>
          <p:cNvSpPr>
            <a:spLocks noGrp="1"/>
          </p:cNvSpPr>
          <p:nvPr>
            <p:ph type="title"/>
          </p:nvPr>
        </p:nvSpPr>
        <p:spPr/>
        <p:txBody>
          <a:bodyPr/>
          <a:lstStyle/>
          <a:p>
            <a:r>
              <a:rPr lang="en-US" dirty="0">
                <a:solidFill>
                  <a:srgbClr val="C00000"/>
                </a:solidFill>
              </a:rPr>
              <a:t>The Problem-Solving “Bases”</a:t>
            </a:r>
          </a:p>
        </p:txBody>
      </p:sp>
      <p:sp>
        <p:nvSpPr>
          <p:cNvPr id="4" name="Slide Number Placeholder 3">
            <a:extLst>
              <a:ext uri="{FF2B5EF4-FFF2-40B4-BE49-F238E27FC236}">
                <a16:creationId xmlns:a16="http://schemas.microsoft.com/office/drawing/2014/main" id="{FA3FA896-AE04-4B67-AF8E-2FF65C85373E}"/>
              </a:ext>
            </a:extLst>
          </p:cNvPr>
          <p:cNvSpPr>
            <a:spLocks noGrp="1"/>
          </p:cNvSpPr>
          <p:nvPr>
            <p:ph type="sldNum" sz="quarter" idx="12"/>
          </p:nvPr>
        </p:nvSpPr>
        <p:spPr/>
        <p:txBody>
          <a:bodyPr/>
          <a:lstStyle/>
          <a:p>
            <a:fld id="{63BB2EA7-7573-4370-8C19-A6592C681674}" type="slidenum">
              <a:rPr lang="en-US" smtClean="0"/>
              <a:pPr/>
              <a:t>21</a:t>
            </a:fld>
            <a:endParaRPr lang="en-US"/>
          </a:p>
        </p:txBody>
      </p:sp>
      <p:pic>
        <p:nvPicPr>
          <p:cNvPr id="6" name="Picture 5">
            <a:extLst>
              <a:ext uri="{FF2B5EF4-FFF2-40B4-BE49-F238E27FC236}">
                <a16:creationId xmlns:a16="http://schemas.microsoft.com/office/drawing/2014/main" id="{6BAD7C87-CE62-4236-8B3A-BC025F07D27C}"/>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503312" y="1665289"/>
            <a:ext cx="3897488" cy="4391720"/>
          </a:xfrm>
          <a:prstGeom prst="rect">
            <a:avLst/>
          </a:prstGeom>
        </p:spPr>
      </p:pic>
      <p:pic>
        <p:nvPicPr>
          <p:cNvPr id="9" name="Picture 8" descr="A close up of a logo&#10;&#10;Description automatically generated">
            <a:extLst>
              <a:ext uri="{FF2B5EF4-FFF2-40B4-BE49-F238E27FC236}">
                <a16:creationId xmlns:a16="http://schemas.microsoft.com/office/drawing/2014/main" id="{DEBD304D-B925-41D3-8D07-A6C4BF8BEB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10" name="Picture 2">
            <a:extLst>
              <a:ext uri="{FF2B5EF4-FFF2-40B4-BE49-F238E27FC236}">
                <a16:creationId xmlns:a16="http://schemas.microsoft.com/office/drawing/2014/main" id="{263A8725-5E72-442C-B325-9FD5E04E97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31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94A57-8C94-436F-A29F-068639963F8C}"/>
              </a:ext>
            </a:extLst>
          </p:cNvPr>
          <p:cNvSpPr>
            <a:spLocks noGrp="1"/>
          </p:cNvSpPr>
          <p:nvPr>
            <p:ph type="title"/>
          </p:nvPr>
        </p:nvSpPr>
        <p:spPr/>
        <p:txBody>
          <a:bodyPr/>
          <a:lstStyle/>
          <a:p>
            <a:r>
              <a:rPr lang="en-US" dirty="0" err="1">
                <a:solidFill>
                  <a:srgbClr val="C00000"/>
                </a:solidFill>
              </a:rPr>
              <a:t>Synectics</a:t>
            </a:r>
            <a:endParaRPr lang="en-US" dirty="0">
              <a:solidFill>
                <a:srgbClr val="C00000"/>
              </a:solidFill>
            </a:endParaRPr>
          </a:p>
        </p:txBody>
      </p:sp>
      <p:sp>
        <p:nvSpPr>
          <p:cNvPr id="3" name="Content Placeholder 2">
            <a:extLst>
              <a:ext uri="{FF2B5EF4-FFF2-40B4-BE49-F238E27FC236}">
                <a16:creationId xmlns:a16="http://schemas.microsoft.com/office/drawing/2014/main" id="{4A9507BC-B982-428D-87BB-1141EB0FDD18}"/>
              </a:ext>
            </a:extLst>
          </p:cNvPr>
          <p:cNvSpPr>
            <a:spLocks noGrp="1"/>
          </p:cNvSpPr>
          <p:nvPr>
            <p:ph sz="half" idx="1"/>
          </p:nvPr>
        </p:nvSpPr>
        <p:spPr/>
        <p:txBody>
          <a:bodyPr/>
          <a:lstStyle/>
          <a:p>
            <a:pPr marL="0" indent="0">
              <a:buNone/>
            </a:pPr>
            <a:r>
              <a:rPr lang="en-US" dirty="0">
                <a:solidFill>
                  <a:schemeClr val="accent1">
                    <a:lumMod val="75000"/>
                  </a:schemeClr>
                </a:solidFill>
              </a:rPr>
              <a:t>The Nine Phases</a:t>
            </a:r>
          </a:p>
          <a:p>
            <a:pPr marL="457200" indent="-457200">
              <a:buFont typeface="+mj-lt"/>
              <a:buAutoNum type="arabicPeriod"/>
            </a:pPr>
            <a:r>
              <a:rPr lang="en-US" sz="1800" dirty="0">
                <a:solidFill>
                  <a:schemeClr val="accent1">
                    <a:lumMod val="75000"/>
                  </a:schemeClr>
                </a:solidFill>
              </a:rPr>
              <a:t>Problem as Given</a:t>
            </a:r>
          </a:p>
          <a:p>
            <a:pPr marL="457200" indent="-457200">
              <a:buFont typeface="+mj-lt"/>
              <a:buAutoNum type="arabicPeriod"/>
            </a:pPr>
            <a:r>
              <a:rPr lang="en-US" sz="1800" dirty="0">
                <a:solidFill>
                  <a:schemeClr val="accent1">
                    <a:lumMod val="75000"/>
                  </a:schemeClr>
                </a:solidFill>
              </a:rPr>
              <a:t>Making the Strange Familiar</a:t>
            </a:r>
          </a:p>
          <a:p>
            <a:pPr marL="457200" indent="-457200">
              <a:buFont typeface="+mj-lt"/>
              <a:buAutoNum type="arabicPeriod"/>
            </a:pPr>
            <a:r>
              <a:rPr lang="en-US" sz="1800" dirty="0">
                <a:solidFill>
                  <a:schemeClr val="accent1">
                    <a:lumMod val="75000"/>
                  </a:schemeClr>
                </a:solidFill>
              </a:rPr>
              <a:t>Problem as Understood</a:t>
            </a:r>
          </a:p>
          <a:p>
            <a:pPr marL="457200" indent="-457200">
              <a:buFont typeface="+mj-lt"/>
              <a:buAutoNum type="arabicPeriod"/>
            </a:pPr>
            <a:r>
              <a:rPr lang="en-US" sz="1800" dirty="0">
                <a:solidFill>
                  <a:schemeClr val="accent1">
                    <a:lumMod val="75000"/>
                  </a:schemeClr>
                </a:solidFill>
              </a:rPr>
              <a:t>Operational Mechanisms</a:t>
            </a:r>
          </a:p>
          <a:p>
            <a:pPr marL="457200" indent="-457200">
              <a:buFont typeface="+mj-lt"/>
              <a:buAutoNum type="arabicPeriod"/>
            </a:pPr>
            <a:r>
              <a:rPr lang="en-US" sz="1800" dirty="0">
                <a:solidFill>
                  <a:schemeClr val="accent1">
                    <a:lumMod val="75000"/>
                  </a:schemeClr>
                </a:solidFill>
              </a:rPr>
              <a:t>The Familiar Made Strange</a:t>
            </a:r>
          </a:p>
          <a:p>
            <a:pPr marL="457200" indent="-457200">
              <a:buFont typeface="+mj-lt"/>
              <a:buAutoNum type="arabicPeriod"/>
            </a:pPr>
            <a:r>
              <a:rPr lang="en-US" sz="1800" dirty="0">
                <a:solidFill>
                  <a:schemeClr val="accent1">
                    <a:lumMod val="75000"/>
                  </a:schemeClr>
                </a:solidFill>
              </a:rPr>
              <a:t>Psychological States</a:t>
            </a:r>
          </a:p>
          <a:p>
            <a:pPr marL="457200" indent="-457200">
              <a:buFont typeface="+mj-lt"/>
              <a:buAutoNum type="arabicPeriod"/>
            </a:pPr>
            <a:r>
              <a:rPr lang="en-US" sz="1800" dirty="0">
                <a:solidFill>
                  <a:schemeClr val="accent1">
                    <a:lumMod val="75000"/>
                  </a:schemeClr>
                </a:solidFill>
              </a:rPr>
              <a:t>States Integrated with Problem</a:t>
            </a:r>
          </a:p>
          <a:p>
            <a:pPr marL="457200" indent="-457200">
              <a:buFont typeface="+mj-lt"/>
              <a:buAutoNum type="arabicPeriod"/>
            </a:pPr>
            <a:r>
              <a:rPr lang="en-US" sz="1800" dirty="0">
                <a:solidFill>
                  <a:schemeClr val="accent1">
                    <a:lumMod val="75000"/>
                  </a:schemeClr>
                </a:solidFill>
              </a:rPr>
              <a:t>Viewpoint</a:t>
            </a:r>
          </a:p>
          <a:p>
            <a:pPr marL="457200" indent="-457200">
              <a:buFont typeface="+mj-lt"/>
              <a:buAutoNum type="arabicPeriod"/>
            </a:pPr>
            <a:r>
              <a:rPr lang="en-US" sz="1800" dirty="0">
                <a:solidFill>
                  <a:schemeClr val="accent1">
                    <a:lumMod val="75000"/>
                  </a:schemeClr>
                </a:solidFill>
              </a:rPr>
              <a:t>Solution or Research Target</a:t>
            </a:r>
          </a:p>
        </p:txBody>
      </p:sp>
      <p:sp>
        <p:nvSpPr>
          <p:cNvPr id="4" name="Slide Number Placeholder 3">
            <a:extLst>
              <a:ext uri="{FF2B5EF4-FFF2-40B4-BE49-F238E27FC236}">
                <a16:creationId xmlns:a16="http://schemas.microsoft.com/office/drawing/2014/main" id="{34FEA7E6-BBF4-43DE-9B7A-FD0DD6AEB140}"/>
              </a:ext>
            </a:extLst>
          </p:cNvPr>
          <p:cNvSpPr>
            <a:spLocks noGrp="1"/>
          </p:cNvSpPr>
          <p:nvPr>
            <p:ph type="sldNum" sz="quarter" idx="12"/>
          </p:nvPr>
        </p:nvSpPr>
        <p:spPr/>
        <p:txBody>
          <a:bodyPr/>
          <a:lstStyle/>
          <a:p>
            <a:fld id="{63BB2EA7-7573-4370-8C19-A6592C681674}" type="slidenum">
              <a:rPr lang="en-US" smtClean="0"/>
              <a:pPr/>
              <a:t>22</a:t>
            </a:fld>
            <a:endParaRPr lang="en-US"/>
          </a:p>
        </p:txBody>
      </p:sp>
      <p:pic>
        <p:nvPicPr>
          <p:cNvPr id="6" name="Picture 5" descr="A close up of a logo&#10;&#10;Description automatically generated">
            <a:extLst>
              <a:ext uri="{FF2B5EF4-FFF2-40B4-BE49-F238E27FC236}">
                <a16:creationId xmlns:a16="http://schemas.microsoft.com/office/drawing/2014/main" id="{FF651400-5A28-409F-AF0E-006932A8A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7" name="Picture 2">
            <a:extLst>
              <a:ext uri="{FF2B5EF4-FFF2-40B4-BE49-F238E27FC236}">
                <a16:creationId xmlns:a16="http://schemas.microsoft.com/office/drawing/2014/main" id="{0CDB93C4-C45A-4831-81F6-67E0E9DC6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8" descr="Synectics Problem Solving Process">
            <a:hlinkClick r:id="rId4"/>
            <a:extLst>
              <a:ext uri="{FF2B5EF4-FFF2-40B4-BE49-F238E27FC236}">
                <a16:creationId xmlns:a16="http://schemas.microsoft.com/office/drawing/2014/main" id="{1EDF0F09-A26D-457C-AEA4-D17651E31F5B}"/>
              </a:ext>
            </a:extLst>
          </p:cNvPr>
          <p:cNvPicPr>
            <a:picLocks noGrp="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5173307" y="1825625"/>
            <a:ext cx="2797885" cy="4351338"/>
          </a:xfrm>
          <a:prstGeom prst="rect">
            <a:avLst/>
          </a:prstGeom>
          <a:noFill/>
          <a:ln>
            <a:noFill/>
          </a:ln>
        </p:spPr>
      </p:pic>
    </p:spTree>
    <p:extLst>
      <p:ext uri="{BB962C8B-B14F-4D97-AF65-F5344CB8AC3E}">
        <p14:creationId xmlns:p14="http://schemas.microsoft.com/office/powerpoint/2010/main" val="750387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78D0D-8EBF-408E-9828-F6FDF20B567D}"/>
              </a:ext>
            </a:extLst>
          </p:cNvPr>
          <p:cNvSpPr>
            <a:spLocks noGrp="1"/>
          </p:cNvSpPr>
          <p:nvPr>
            <p:ph type="title"/>
          </p:nvPr>
        </p:nvSpPr>
        <p:spPr/>
        <p:txBody>
          <a:bodyPr/>
          <a:lstStyle/>
          <a:p>
            <a:r>
              <a:rPr lang="en-US" dirty="0">
                <a:solidFill>
                  <a:srgbClr val="C00000"/>
                </a:solidFill>
              </a:rPr>
              <a:t>Technological Method</a:t>
            </a:r>
          </a:p>
        </p:txBody>
      </p:sp>
      <p:sp>
        <p:nvSpPr>
          <p:cNvPr id="5" name="Slide Number Placeholder 4">
            <a:extLst>
              <a:ext uri="{FF2B5EF4-FFF2-40B4-BE49-F238E27FC236}">
                <a16:creationId xmlns:a16="http://schemas.microsoft.com/office/drawing/2014/main" id="{976D5511-D917-49AB-AD61-9FDED26FCE57}"/>
              </a:ext>
            </a:extLst>
          </p:cNvPr>
          <p:cNvSpPr>
            <a:spLocks noGrp="1"/>
          </p:cNvSpPr>
          <p:nvPr>
            <p:ph type="sldNum" sz="quarter" idx="12"/>
          </p:nvPr>
        </p:nvSpPr>
        <p:spPr/>
        <p:txBody>
          <a:bodyPr/>
          <a:lstStyle/>
          <a:p>
            <a:fld id="{63BB2EA7-7573-4370-8C19-A6592C681674}" type="slidenum">
              <a:rPr lang="en-US" smtClean="0"/>
              <a:pPr/>
              <a:t>23</a:t>
            </a:fld>
            <a:endParaRPr lang="en-US"/>
          </a:p>
        </p:txBody>
      </p:sp>
      <p:pic>
        <p:nvPicPr>
          <p:cNvPr id="10" name="Content Placeholder 5" descr="1) Describe the problem, 2) describe the results you want, 3) gather information, 4) think of solutions, 5) choose the best solution, 6) implement the solution, 7) evaluate results and make necessary changes. Reenter the design spiral at any step to revise as necessary.">
            <a:extLst>
              <a:ext uri="{FF2B5EF4-FFF2-40B4-BE49-F238E27FC236}">
                <a16:creationId xmlns:a16="http://schemas.microsoft.com/office/drawing/2014/main" id="{AB381718-5C11-47C3-A229-D0BB7E6FACC2}"/>
              </a:ext>
            </a:extLst>
          </p:cNvPr>
          <p:cNvPicPr/>
          <p:nvPr/>
        </p:nvPicPr>
        <p:blipFill rotWithShape="1">
          <a:blip r:embed="rId3">
            <a:extLst>
              <a:ext uri="{28A0092B-C50C-407E-A947-70E740481C1C}">
                <a14:useLocalDpi xmlns:a14="http://schemas.microsoft.com/office/drawing/2010/main" val="0"/>
              </a:ext>
            </a:extLst>
          </a:blip>
          <a:srcRect t="18732"/>
          <a:stretch/>
        </p:blipFill>
        <p:spPr bwMode="auto">
          <a:xfrm>
            <a:off x="2309177" y="1590040"/>
            <a:ext cx="4929823" cy="4124960"/>
          </a:xfrm>
          <a:prstGeom prst="rect">
            <a:avLst/>
          </a:prstGeom>
          <a:noFill/>
          <a:ln>
            <a:noFill/>
          </a:ln>
          <a:extLst>
            <a:ext uri="{53640926-AAD7-44D8-BBD7-CCE9431645EC}">
              <a14:shadowObscured xmlns:a14="http://schemas.microsoft.com/office/drawing/2010/main"/>
            </a:ext>
          </a:extLst>
        </p:spPr>
      </p:pic>
      <p:pic>
        <p:nvPicPr>
          <p:cNvPr id="7" name="Picture 6" descr="A close up of a logo&#10;&#10;Description automatically generated">
            <a:extLst>
              <a:ext uri="{FF2B5EF4-FFF2-40B4-BE49-F238E27FC236}">
                <a16:creationId xmlns:a16="http://schemas.microsoft.com/office/drawing/2014/main" id="{9A3DEA52-F871-4AD8-9D6B-2C19C3FC6A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8" name="Picture 2">
            <a:extLst>
              <a:ext uri="{FF2B5EF4-FFF2-40B4-BE49-F238E27FC236}">
                <a16:creationId xmlns:a16="http://schemas.microsoft.com/office/drawing/2014/main" id="{3C6ECFEC-7BFB-416B-9874-386874D52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209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B690C4-6A55-42F5-9857-7BE591FFAB72}"/>
              </a:ext>
            </a:extLst>
          </p:cNvPr>
          <p:cNvSpPr>
            <a:spLocks noGrp="1"/>
          </p:cNvSpPr>
          <p:nvPr>
            <p:ph type="title"/>
          </p:nvPr>
        </p:nvSpPr>
        <p:spPr/>
        <p:txBody>
          <a:bodyPr/>
          <a:lstStyle/>
          <a:p>
            <a:r>
              <a:rPr lang="en-US" dirty="0">
                <a:solidFill>
                  <a:srgbClr val="C00000"/>
                </a:solidFill>
              </a:rPr>
              <a:t>TRIZ</a:t>
            </a:r>
          </a:p>
        </p:txBody>
      </p:sp>
      <p:sp>
        <p:nvSpPr>
          <p:cNvPr id="4" name="Slide Number Placeholder 3">
            <a:extLst>
              <a:ext uri="{FF2B5EF4-FFF2-40B4-BE49-F238E27FC236}">
                <a16:creationId xmlns:a16="http://schemas.microsoft.com/office/drawing/2014/main" id="{DEACE6F6-9934-411C-AF96-423F005EB5E5}"/>
              </a:ext>
            </a:extLst>
          </p:cNvPr>
          <p:cNvSpPr>
            <a:spLocks noGrp="1"/>
          </p:cNvSpPr>
          <p:nvPr>
            <p:ph type="sldNum" sz="quarter" idx="12"/>
          </p:nvPr>
        </p:nvSpPr>
        <p:spPr/>
        <p:txBody>
          <a:bodyPr/>
          <a:lstStyle/>
          <a:p>
            <a:fld id="{63BB2EA7-7573-4370-8C19-A6592C681674}" type="slidenum">
              <a:rPr lang="en-US" smtClean="0"/>
              <a:pPr/>
              <a:t>24</a:t>
            </a:fld>
            <a:endParaRPr lang="en-US"/>
          </a:p>
        </p:txBody>
      </p:sp>
      <p:sp>
        <p:nvSpPr>
          <p:cNvPr id="10" name="TextBox 9">
            <a:extLst>
              <a:ext uri="{FF2B5EF4-FFF2-40B4-BE49-F238E27FC236}">
                <a16:creationId xmlns:a16="http://schemas.microsoft.com/office/drawing/2014/main" id="{315AA61D-2A99-4EEC-BA46-3CEB6A9F5C5D}"/>
              </a:ext>
            </a:extLst>
          </p:cNvPr>
          <p:cNvSpPr txBox="1"/>
          <p:nvPr/>
        </p:nvSpPr>
        <p:spPr>
          <a:xfrm>
            <a:off x="1981200" y="5410200"/>
            <a:ext cx="5638800" cy="369332"/>
          </a:xfrm>
          <a:prstGeom prst="rect">
            <a:avLst/>
          </a:prstGeom>
          <a:noFill/>
        </p:spPr>
        <p:txBody>
          <a:bodyPr wrap="square" rtlCol="0">
            <a:spAutoFit/>
          </a:bodyPr>
          <a:lstStyle/>
          <a:p>
            <a:pPr algn="ctr"/>
            <a:r>
              <a:rPr lang="en-US" dirty="0">
                <a:solidFill>
                  <a:schemeClr val="tx2"/>
                </a:solidFill>
              </a:rPr>
              <a:t>TRIZ is Russian for “Theory of Inventive Problem Solving”</a:t>
            </a:r>
          </a:p>
        </p:txBody>
      </p:sp>
      <p:pic>
        <p:nvPicPr>
          <p:cNvPr id="8" name="Picture 7" descr="A picture containing drawing&#10;&#10;Description automatically generated">
            <a:extLst>
              <a:ext uri="{FF2B5EF4-FFF2-40B4-BE49-F238E27FC236}">
                <a16:creationId xmlns:a16="http://schemas.microsoft.com/office/drawing/2014/main" id="{29BAC854-EEC8-4764-BBB2-6A035ABC7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227" y="1728915"/>
            <a:ext cx="6553545" cy="3112933"/>
          </a:xfrm>
          <a:prstGeom prst="rect">
            <a:avLst/>
          </a:prstGeom>
        </p:spPr>
      </p:pic>
      <p:pic>
        <p:nvPicPr>
          <p:cNvPr id="11" name="Picture 10" descr="A close up of a logo&#10;&#10;Description automatically generated">
            <a:extLst>
              <a:ext uri="{FF2B5EF4-FFF2-40B4-BE49-F238E27FC236}">
                <a16:creationId xmlns:a16="http://schemas.microsoft.com/office/drawing/2014/main" id="{F655D821-2196-4729-8A2A-C88BB975AE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13" name="Picture 2">
            <a:extLst>
              <a:ext uri="{FF2B5EF4-FFF2-40B4-BE49-F238E27FC236}">
                <a16:creationId xmlns:a16="http://schemas.microsoft.com/office/drawing/2014/main" id="{05295179-EF63-464F-AAE5-DE4117C421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238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2CFB7-F43B-4949-973F-4CF5CB95EF5A}"/>
              </a:ext>
            </a:extLst>
          </p:cNvPr>
          <p:cNvSpPr>
            <a:spLocks noGrp="1"/>
          </p:cNvSpPr>
          <p:nvPr>
            <p:ph type="title"/>
          </p:nvPr>
        </p:nvSpPr>
        <p:spPr/>
        <p:txBody>
          <a:bodyPr/>
          <a:lstStyle/>
          <a:p>
            <a:r>
              <a:rPr lang="en-US" dirty="0">
                <a:solidFill>
                  <a:srgbClr val="C00000"/>
                </a:solidFill>
              </a:rPr>
              <a:t>What Have We Learned?</a:t>
            </a:r>
          </a:p>
        </p:txBody>
      </p:sp>
      <p:sp>
        <p:nvSpPr>
          <p:cNvPr id="7" name="Content Placeholder 6">
            <a:extLst>
              <a:ext uri="{FF2B5EF4-FFF2-40B4-BE49-F238E27FC236}">
                <a16:creationId xmlns:a16="http://schemas.microsoft.com/office/drawing/2014/main" id="{3759B91D-4123-41D7-BDB7-46D0B200502F}"/>
              </a:ext>
            </a:extLst>
          </p:cNvPr>
          <p:cNvSpPr>
            <a:spLocks noGrp="1"/>
          </p:cNvSpPr>
          <p:nvPr>
            <p:ph idx="1"/>
          </p:nvPr>
        </p:nvSpPr>
        <p:spPr>
          <a:xfrm>
            <a:off x="628650" y="1825625"/>
            <a:ext cx="7886700" cy="3889375"/>
          </a:xfrm>
        </p:spPr>
        <p:txBody>
          <a:bodyPr>
            <a:normAutofit/>
          </a:bodyPr>
          <a:lstStyle/>
          <a:p>
            <a:r>
              <a:rPr lang="en-US" dirty="0">
                <a:solidFill>
                  <a:schemeClr val="accent1">
                    <a:lumMod val="75000"/>
                  </a:schemeClr>
                </a:solidFill>
              </a:rPr>
              <a:t>Some Commonalities:</a:t>
            </a:r>
          </a:p>
          <a:p>
            <a:pPr lvl="1"/>
            <a:r>
              <a:rPr lang="en-US" dirty="0">
                <a:solidFill>
                  <a:schemeClr val="accent1">
                    <a:lumMod val="75000"/>
                  </a:schemeClr>
                </a:solidFill>
              </a:rPr>
              <a:t>Define/Identify the Problem</a:t>
            </a:r>
          </a:p>
          <a:p>
            <a:pPr lvl="1"/>
            <a:r>
              <a:rPr lang="en-US" dirty="0">
                <a:solidFill>
                  <a:schemeClr val="accent1">
                    <a:lumMod val="75000"/>
                  </a:schemeClr>
                </a:solidFill>
              </a:rPr>
              <a:t>Find the Causes</a:t>
            </a:r>
          </a:p>
          <a:p>
            <a:pPr lvl="1"/>
            <a:r>
              <a:rPr lang="en-US" dirty="0">
                <a:solidFill>
                  <a:schemeClr val="accent1">
                    <a:lumMod val="75000"/>
                  </a:schemeClr>
                </a:solidFill>
              </a:rPr>
              <a:t>Generate Alternative Solutions/Strategies</a:t>
            </a:r>
          </a:p>
          <a:p>
            <a:pPr lvl="1"/>
            <a:r>
              <a:rPr lang="en-US" dirty="0">
                <a:solidFill>
                  <a:schemeClr val="accent1">
                    <a:lumMod val="75000"/>
                  </a:schemeClr>
                </a:solidFill>
              </a:rPr>
              <a:t>Select One</a:t>
            </a:r>
          </a:p>
          <a:p>
            <a:pPr lvl="1"/>
            <a:r>
              <a:rPr lang="en-US" dirty="0">
                <a:solidFill>
                  <a:schemeClr val="accent1">
                    <a:lumMod val="75000"/>
                  </a:schemeClr>
                </a:solidFill>
              </a:rPr>
              <a:t>Implement and Evaluate</a:t>
            </a:r>
          </a:p>
          <a:p>
            <a:pPr lvl="1"/>
            <a:r>
              <a:rPr lang="en-US" dirty="0">
                <a:solidFill>
                  <a:schemeClr val="accent1">
                    <a:lumMod val="75000"/>
                  </a:schemeClr>
                </a:solidFill>
              </a:rPr>
              <a:t>Reflect or Look Back</a:t>
            </a:r>
          </a:p>
          <a:p>
            <a:r>
              <a:rPr lang="en-US" dirty="0">
                <a:solidFill>
                  <a:schemeClr val="accent1">
                    <a:lumMod val="75000"/>
                  </a:schemeClr>
                </a:solidFill>
              </a:rPr>
              <a:t>These are all a fit with the AACU Problem Solving VALUE Rubric.</a:t>
            </a:r>
          </a:p>
          <a:p>
            <a:r>
              <a:rPr lang="en-US" dirty="0">
                <a:solidFill>
                  <a:schemeClr val="accent1">
                    <a:lumMod val="75000"/>
                  </a:schemeClr>
                </a:solidFill>
              </a:rPr>
              <a:t>Creative vs </a:t>
            </a:r>
            <a:r>
              <a:rPr lang="en-US">
                <a:solidFill>
                  <a:schemeClr val="accent1">
                    <a:lumMod val="75000"/>
                  </a:schemeClr>
                </a:solidFill>
              </a:rPr>
              <a:t>Structured Approaches</a:t>
            </a:r>
          </a:p>
          <a:p>
            <a:r>
              <a:rPr lang="en-US">
                <a:solidFill>
                  <a:schemeClr val="accent1">
                    <a:lumMod val="75000"/>
                  </a:schemeClr>
                </a:solidFill>
              </a:rPr>
              <a:t>Teams </a:t>
            </a:r>
            <a:r>
              <a:rPr lang="en-US" dirty="0">
                <a:solidFill>
                  <a:schemeClr val="accent1">
                    <a:lumMod val="75000"/>
                  </a:schemeClr>
                </a:solidFill>
              </a:rPr>
              <a:t>vs Individuals</a:t>
            </a:r>
          </a:p>
          <a:p>
            <a:endParaRPr lang="en-US" dirty="0"/>
          </a:p>
        </p:txBody>
      </p:sp>
      <p:sp>
        <p:nvSpPr>
          <p:cNvPr id="4" name="Slide Number Placeholder 3">
            <a:extLst>
              <a:ext uri="{FF2B5EF4-FFF2-40B4-BE49-F238E27FC236}">
                <a16:creationId xmlns:a16="http://schemas.microsoft.com/office/drawing/2014/main" id="{FFE8706B-6CD0-40D0-B8B3-6EFD9735CF2B}"/>
              </a:ext>
            </a:extLst>
          </p:cNvPr>
          <p:cNvSpPr>
            <a:spLocks noGrp="1"/>
          </p:cNvSpPr>
          <p:nvPr>
            <p:ph type="sldNum" sz="quarter" idx="12"/>
          </p:nvPr>
        </p:nvSpPr>
        <p:spPr/>
        <p:txBody>
          <a:bodyPr/>
          <a:lstStyle/>
          <a:p>
            <a:fld id="{63BB2EA7-7573-4370-8C19-A6592C681674}" type="slidenum">
              <a:rPr lang="en-US" smtClean="0"/>
              <a:pPr/>
              <a:t>25</a:t>
            </a:fld>
            <a:endParaRPr lang="en-US"/>
          </a:p>
        </p:txBody>
      </p:sp>
      <p:pic>
        <p:nvPicPr>
          <p:cNvPr id="5" name="Picture 4" descr="A close up of a logo&#10;&#10;Description automatically generated">
            <a:extLst>
              <a:ext uri="{FF2B5EF4-FFF2-40B4-BE49-F238E27FC236}">
                <a16:creationId xmlns:a16="http://schemas.microsoft.com/office/drawing/2014/main" id="{3D607E6D-5656-4558-BBF4-AF1B205919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6" name="Picture 2">
            <a:extLst>
              <a:ext uri="{FF2B5EF4-FFF2-40B4-BE49-F238E27FC236}">
                <a16:creationId xmlns:a16="http://schemas.microsoft.com/office/drawing/2014/main" id="{0C054380-9C13-401A-9587-AAA213983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007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Questions?</a:t>
            </a:r>
          </a:p>
        </p:txBody>
      </p:sp>
      <p:sp>
        <p:nvSpPr>
          <p:cNvPr id="4" name="Slide Number Placeholder 3"/>
          <p:cNvSpPr>
            <a:spLocks noGrp="1"/>
          </p:cNvSpPr>
          <p:nvPr>
            <p:ph type="sldNum" sz="quarter" idx="12"/>
          </p:nvPr>
        </p:nvSpPr>
        <p:spPr/>
        <p:txBody>
          <a:bodyPr/>
          <a:lstStyle/>
          <a:p>
            <a:fld id="{63BB2EA7-7573-4370-8C19-A6592C681674}" type="slidenum">
              <a:rPr lang="en-US" smtClean="0"/>
              <a:pPr/>
              <a:t>26</a:t>
            </a:fld>
            <a:endParaRPr lang="en-US"/>
          </a:p>
        </p:txBody>
      </p:sp>
      <p:pic>
        <p:nvPicPr>
          <p:cNvPr id="5" name="Picture 5"/>
          <p:cNvPicPr>
            <a:picLocks noChangeAspect="1" noChangeArrowheads="1"/>
          </p:cNvPicPr>
          <p:nvPr/>
        </p:nvPicPr>
        <p:blipFill>
          <a:blip r:embed="rId3" cstate="print"/>
          <a:srcRect/>
          <a:stretch>
            <a:fillRect/>
          </a:stretch>
        </p:blipFill>
        <p:spPr bwMode="auto">
          <a:xfrm>
            <a:off x="3048000" y="2286000"/>
            <a:ext cx="3235325" cy="2970212"/>
          </a:xfrm>
          <a:prstGeom prst="rect">
            <a:avLst/>
          </a:prstGeom>
          <a:noFill/>
          <a:ln w="9525">
            <a:noFill/>
            <a:miter lim="800000"/>
            <a:headEnd/>
            <a:tailEnd/>
          </a:ln>
          <a:effectLst/>
        </p:spPr>
      </p:pic>
      <p:pic>
        <p:nvPicPr>
          <p:cNvPr id="6" name="Picture 5" descr="A close up of a logo&#10;&#10;Description automatically generated">
            <a:extLst>
              <a:ext uri="{FF2B5EF4-FFF2-40B4-BE49-F238E27FC236}">
                <a16:creationId xmlns:a16="http://schemas.microsoft.com/office/drawing/2014/main" id="{3631A7CE-82C0-470E-980B-5BAC5E5050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7" name="Picture 2">
            <a:extLst>
              <a:ext uri="{FF2B5EF4-FFF2-40B4-BE49-F238E27FC236}">
                <a16:creationId xmlns:a16="http://schemas.microsoft.com/office/drawing/2014/main" id="{DF562C34-E265-4E04-B4B6-9EA7372941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862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B6B9-C764-41BC-A9CF-47BA008BE2B1}"/>
              </a:ext>
            </a:extLst>
          </p:cNvPr>
          <p:cNvSpPr>
            <a:spLocks noGrp="1"/>
          </p:cNvSpPr>
          <p:nvPr>
            <p:ph type="title"/>
          </p:nvPr>
        </p:nvSpPr>
        <p:spPr/>
        <p:txBody>
          <a:bodyPr/>
          <a:lstStyle/>
          <a:p>
            <a:r>
              <a:rPr lang="en-US" dirty="0">
                <a:solidFill>
                  <a:srgbClr val="C00000"/>
                </a:solidFill>
              </a:rPr>
              <a:t>Problem Solving Tools</a:t>
            </a:r>
          </a:p>
        </p:txBody>
      </p:sp>
      <p:sp>
        <p:nvSpPr>
          <p:cNvPr id="3" name="Content Placeholder 2">
            <a:extLst>
              <a:ext uri="{FF2B5EF4-FFF2-40B4-BE49-F238E27FC236}">
                <a16:creationId xmlns:a16="http://schemas.microsoft.com/office/drawing/2014/main" id="{38EC4A12-D353-4245-A0FD-B2C6DCA69865}"/>
              </a:ext>
            </a:extLst>
          </p:cNvPr>
          <p:cNvSpPr>
            <a:spLocks noGrp="1"/>
          </p:cNvSpPr>
          <p:nvPr>
            <p:ph sz="half" idx="1"/>
          </p:nvPr>
        </p:nvSpPr>
        <p:spPr>
          <a:xfrm>
            <a:off x="952500" y="1676400"/>
            <a:ext cx="3886200" cy="4351338"/>
          </a:xfrm>
        </p:spPr>
        <p:txBody>
          <a:bodyPr>
            <a:normAutofit/>
          </a:bodyPr>
          <a:lstStyle/>
          <a:p>
            <a:pPr marL="342900" indent="-342900">
              <a:buFont typeface="+mj-lt"/>
              <a:buAutoNum type="arabicPeriod"/>
            </a:pPr>
            <a:r>
              <a:rPr lang="en-US" sz="1800" dirty="0">
                <a:solidFill>
                  <a:schemeClr val="accent1">
                    <a:lumMod val="50000"/>
                  </a:schemeClr>
                </a:solidFill>
              </a:rPr>
              <a:t>Affinity Diagram</a:t>
            </a:r>
          </a:p>
          <a:p>
            <a:pPr marL="342900" indent="-342900">
              <a:buFont typeface="+mj-lt"/>
              <a:buAutoNum type="arabicPeriod"/>
            </a:pPr>
            <a:r>
              <a:rPr lang="en-US" sz="1800" dirty="0">
                <a:solidFill>
                  <a:schemeClr val="accent1">
                    <a:lumMod val="50000"/>
                  </a:schemeClr>
                </a:solidFill>
              </a:rPr>
              <a:t>Benchmarking</a:t>
            </a:r>
          </a:p>
          <a:p>
            <a:pPr marL="342900" indent="-342900">
              <a:buFont typeface="+mj-lt"/>
              <a:buAutoNum type="arabicPeriod"/>
            </a:pPr>
            <a:r>
              <a:rPr lang="en-US" sz="1800" dirty="0">
                <a:solidFill>
                  <a:schemeClr val="accent1">
                    <a:lumMod val="50000"/>
                  </a:schemeClr>
                </a:solidFill>
              </a:rPr>
              <a:t>Brainstorming</a:t>
            </a:r>
          </a:p>
          <a:p>
            <a:pPr marL="342900" indent="-342900">
              <a:buFont typeface="+mj-lt"/>
              <a:buAutoNum type="arabicPeriod"/>
            </a:pPr>
            <a:r>
              <a:rPr lang="en-US" sz="1800" dirty="0">
                <a:solidFill>
                  <a:schemeClr val="accent1">
                    <a:lumMod val="50000"/>
                  </a:schemeClr>
                </a:solidFill>
              </a:rPr>
              <a:t>Check Sheet/Tally Sheet</a:t>
            </a:r>
          </a:p>
          <a:p>
            <a:pPr marL="342900" indent="-342900">
              <a:buFont typeface="+mj-lt"/>
              <a:buAutoNum type="arabicPeriod"/>
            </a:pPr>
            <a:r>
              <a:rPr lang="en-US" sz="1800" dirty="0">
                <a:solidFill>
                  <a:schemeClr val="accent1">
                    <a:lumMod val="50000"/>
                  </a:schemeClr>
                </a:solidFill>
              </a:rPr>
              <a:t>Control Chart/Shewhart Chart</a:t>
            </a:r>
          </a:p>
          <a:p>
            <a:pPr marL="342900" indent="-342900">
              <a:buFont typeface="+mj-lt"/>
              <a:buAutoNum type="arabicPeriod"/>
            </a:pPr>
            <a:r>
              <a:rPr lang="en-US" sz="1800" dirty="0">
                <a:solidFill>
                  <a:schemeClr val="accent1">
                    <a:lumMod val="50000"/>
                  </a:schemeClr>
                </a:solidFill>
              </a:rPr>
              <a:t>Decision Trees</a:t>
            </a:r>
          </a:p>
          <a:p>
            <a:pPr marL="342900" indent="-342900">
              <a:buFont typeface="+mj-lt"/>
              <a:buAutoNum type="arabicPeriod"/>
            </a:pPr>
            <a:r>
              <a:rPr lang="en-US" sz="1800" dirty="0">
                <a:solidFill>
                  <a:schemeClr val="accent1">
                    <a:lumMod val="50000"/>
                  </a:schemeClr>
                </a:solidFill>
              </a:rPr>
              <a:t>Fishbone/Ishikawa Diagram</a:t>
            </a:r>
          </a:p>
          <a:p>
            <a:pPr marL="342900" indent="-342900">
              <a:buFont typeface="+mj-lt"/>
              <a:buAutoNum type="arabicPeriod"/>
            </a:pPr>
            <a:r>
              <a:rPr lang="en-US" sz="1800" dirty="0">
                <a:solidFill>
                  <a:schemeClr val="accent1">
                    <a:lumMod val="50000"/>
                  </a:schemeClr>
                </a:solidFill>
              </a:rPr>
              <a:t>Five Whys</a:t>
            </a:r>
          </a:p>
          <a:p>
            <a:pPr marL="342900" indent="-342900">
              <a:buFont typeface="+mj-lt"/>
              <a:buAutoNum type="arabicPeriod"/>
            </a:pPr>
            <a:r>
              <a:rPr lang="en-US" sz="1800" dirty="0">
                <a:solidFill>
                  <a:schemeClr val="accent1">
                    <a:lumMod val="50000"/>
                  </a:schemeClr>
                </a:solidFill>
              </a:rPr>
              <a:t>Flowchart</a:t>
            </a:r>
          </a:p>
          <a:p>
            <a:pPr marL="342900" indent="-342900">
              <a:buFont typeface="+mj-lt"/>
              <a:buAutoNum type="arabicPeriod"/>
            </a:pPr>
            <a:r>
              <a:rPr lang="en-US" sz="1800" dirty="0">
                <a:solidFill>
                  <a:schemeClr val="accent1">
                    <a:lumMod val="50000"/>
                  </a:schemeClr>
                </a:solidFill>
              </a:rPr>
              <a:t>Force-Field Analysis</a:t>
            </a:r>
          </a:p>
          <a:p>
            <a:pPr marL="342900" indent="-342900">
              <a:buFont typeface="+mj-lt"/>
              <a:buAutoNum type="arabicPeriod"/>
            </a:pPr>
            <a:r>
              <a:rPr lang="en-US" sz="1800" dirty="0">
                <a:solidFill>
                  <a:schemeClr val="accent1">
                    <a:lumMod val="50000"/>
                  </a:schemeClr>
                </a:solidFill>
              </a:rPr>
              <a:t>Gantt Chart</a:t>
            </a:r>
          </a:p>
          <a:p>
            <a:pPr marL="342900" indent="-342900">
              <a:buFont typeface="+mj-lt"/>
              <a:buAutoNum type="arabicPeriod"/>
            </a:pPr>
            <a:r>
              <a:rPr lang="en-US" sz="1800" dirty="0">
                <a:solidFill>
                  <a:schemeClr val="accent1">
                    <a:lumMod val="50000"/>
                  </a:schemeClr>
                </a:solidFill>
              </a:rPr>
              <a:t>Goals Grid</a:t>
            </a:r>
          </a:p>
        </p:txBody>
      </p:sp>
      <p:sp>
        <p:nvSpPr>
          <p:cNvPr id="4" name="Content Placeholder 3">
            <a:extLst>
              <a:ext uri="{FF2B5EF4-FFF2-40B4-BE49-F238E27FC236}">
                <a16:creationId xmlns:a16="http://schemas.microsoft.com/office/drawing/2014/main" id="{10697341-FFD1-45BE-BCAB-4311B29D3A53}"/>
              </a:ext>
            </a:extLst>
          </p:cNvPr>
          <p:cNvSpPr>
            <a:spLocks noGrp="1"/>
          </p:cNvSpPr>
          <p:nvPr>
            <p:ph sz="half" idx="2"/>
          </p:nvPr>
        </p:nvSpPr>
        <p:spPr>
          <a:xfrm>
            <a:off x="4953000" y="1676400"/>
            <a:ext cx="3886200" cy="4351338"/>
          </a:xfrm>
        </p:spPr>
        <p:txBody>
          <a:bodyPr>
            <a:normAutofit/>
          </a:bodyPr>
          <a:lstStyle/>
          <a:p>
            <a:pPr marL="342900" indent="-342900">
              <a:buFont typeface="+mj-lt"/>
              <a:buAutoNum type="arabicPeriod" startAt="13"/>
            </a:pPr>
            <a:r>
              <a:rPr lang="en-US" sz="1800" dirty="0">
                <a:solidFill>
                  <a:schemeClr val="accent1">
                    <a:lumMod val="50000"/>
                  </a:schemeClr>
                </a:solidFill>
              </a:rPr>
              <a:t>Histogram</a:t>
            </a:r>
          </a:p>
          <a:p>
            <a:pPr marL="342900" indent="-342900">
              <a:buFont typeface="+mj-lt"/>
              <a:buAutoNum type="arabicPeriod" startAt="13"/>
            </a:pPr>
            <a:r>
              <a:rPr lang="en-US" sz="1800" dirty="0" err="1">
                <a:solidFill>
                  <a:schemeClr val="accent1">
                    <a:lumMod val="50000"/>
                  </a:schemeClr>
                </a:solidFill>
              </a:rPr>
              <a:t>Mindmap</a:t>
            </a:r>
            <a:endParaRPr lang="en-US" sz="1800" dirty="0">
              <a:solidFill>
                <a:schemeClr val="accent1">
                  <a:lumMod val="50000"/>
                </a:schemeClr>
              </a:solidFill>
            </a:endParaRPr>
          </a:p>
          <a:p>
            <a:pPr marL="342900" indent="-342900">
              <a:buFont typeface="+mj-lt"/>
              <a:buAutoNum type="arabicPeriod" startAt="13"/>
            </a:pPr>
            <a:r>
              <a:rPr lang="en-US" sz="1800" dirty="0">
                <a:solidFill>
                  <a:schemeClr val="accent1">
                    <a:lumMod val="50000"/>
                  </a:schemeClr>
                </a:solidFill>
              </a:rPr>
              <a:t>Nominal Group Technique</a:t>
            </a:r>
          </a:p>
          <a:p>
            <a:pPr marL="342900" indent="-342900">
              <a:buFont typeface="+mj-lt"/>
              <a:buAutoNum type="arabicPeriod" startAt="13"/>
            </a:pPr>
            <a:r>
              <a:rPr lang="en-US" sz="1800" dirty="0">
                <a:solidFill>
                  <a:schemeClr val="accent1">
                    <a:lumMod val="50000"/>
                  </a:schemeClr>
                </a:solidFill>
              </a:rPr>
              <a:t>Paired Comparison</a:t>
            </a:r>
          </a:p>
          <a:p>
            <a:pPr marL="342900" indent="-342900">
              <a:buFont typeface="+mj-lt"/>
              <a:buAutoNum type="arabicPeriod" startAt="13"/>
            </a:pPr>
            <a:r>
              <a:rPr lang="en-US" sz="1800" dirty="0">
                <a:solidFill>
                  <a:schemeClr val="accent1">
                    <a:lumMod val="50000"/>
                  </a:schemeClr>
                </a:solidFill>
              </a:rPr>
              <a:t>Pareto Chart</a:t>
            </a:r>
          </a:p>
          <a:p>
            <a:pPr marL="342900" indent="-342900">
              <a:buFont typeface="+mj-lt"/>
              <a:buAutoNum type="arabicPeriod" startAt="13"/>
            </a:pPr>
            <a:r>
              <a:rPr lang="en-US" sz="1800" dirty="0">
                <a:solidFill>
                  <a:schemeClr val="accent1">
                    <a:lumMod val="50000"/>
                  </a:schemeClr>
                </a:solidFill>
              </a:rPr>
              <a:t>Relationship Diagram</a:t>
            </a:r>
          </a:p>
          <a:p>
            <a:pPr marL="342900" indent="-342900">
              <a:buFont typeface="+mj-lt"/>
              <a:buAutoNum type="arabicPeriod" startAt="13"/>
            </a:pPr>
            <a:r>
              <a:rPr lang="en-US" sz="1800" dirty="0">
                <a:solidFill>
                  <a:schemeClr val="accent1">
                    <a:lumMod val="50000"/>
                  </a:schemeClr>
                </a:solidFill>
              </a:rPr>
              <a:t>Run Chart</a:t>
            </a:r>
          </a:p>
          <a:p>
            <a:pPr marL="342900" indent="-342900">
              <a:buFont typeface="+mj-lt"/>
              <a:buAutoNum type="arabicPeriod" startAt="13"/>
            </a:pPr>
            <a:r>
              <a:rPr lang="en-US" sz="1800" dirty="0">
                <a:solidFill>
                  <a:schemeClr val="accent1">
                    <a:lumMod val="50000"/>
                  </a:schemeClr>
                </a:solidFill>
              </a:rPr>
              <a:t>Scatter Plot</a:t>
            </a:r>
          </a:p>
          <a:p>
            <a:pPr marL="342900" indent="-342900">
              <a:buFont typeface="+mj-lt"/>
              <a:buAutoNum type="arabicPeriod" startAt="13"/>
            </a:pPr>
            <a:r>
              <a:rPr lang="en-US" sz="1800" dirty="0">
                <a:solidFill>
                  <a:schemeClr val="accent1">
                    <a:lumMod val="50000"/>
                  </a:schemeClr>
                </a:solidFill>
              </a:rPr>
              <a:t>Standard Data Displays</a:t>
            </a:r>
          </a:p>
          <a:p>
            <a:pPr marL="342900" indent="-342900">
              <a:buFont typeface="+mj-lt"/>
              <a:buAutoNum type="arabicPeriod" startAt="13"/>
            </a:pPr>
            <a:r>
              <a:rPr lang="en-US" sz="1800" dirty="0">
                <a:solidFill>
                  <a:schemeClr val="accent1">
                    <a:lumMod val="50000"/>
                  </a:schemeClr>
                </a:solidFill>
              </a:rPr>
              <a:t>Stratification</a:t>
            </a:r>
          </a:p>
          <a:p>
            <a:pPr marL="342900" indent="-342900">
              <a:buFont typeface="+mj-lt"/>
              <a:buAutoNum type="arabicPeriod" startAt="13"/>
            </a:pPr>
            <a:r>
              <a:rPr lang="en-US" sz="1800" dirty="0">
                <a:solidFill>
                  <a:schemeClr val="accent1">
                    <a:lumMod val="50000"/>
                  </a:schemeClr>
                </a:solidFill>
              </a:rPr>
              <a:t>Tree Chart</a:t>
            </a:r>
          </a:p>
          <a:p>
            <a:pPr marL="342900" indent="-342900">
              <a:buFont typeface="+mj-lt"/>
              <a:buAutoNum type="arabicPeriod" startAt="13"/>
            </a:pPr>
            <a:r>
              <a:rPr lang="en-US" sz="1800" dirty="0">
                <a:solidFill>
                  <a:schemeClr val="accent1">
                    <a:lumMod val="50000"/>
                  </a:schemeClr>
                </a:solidFill>
              </a:rPr>
              <a:t>Weighted Comparison</a:t>
            </a:r>
          </a:p>
        </p:txBody>
      </p:sp>
      <p:sp>
        <p:nvSpPr>
          <p:cNvPr id="6" name="Slide Number Placeholder 5">
            <a:extLst>
              <a:ext uri="{FF2B5EF4-FFF2-40B4-BE49-F238E27FC236}">
                <a16:creationId xmlns:a16="http://schemas.microsoft.com/office/drawing/2014/main" id="{AE2A3CA9-4543-4CC3-A347-E385ED6A862A}"/>
              </a:ext>
            </a:extLst>
          </p:cNvPr>
          <p:cNvSpPr>
            <a:spLocks noGrp="1"/>
          </p:cNvSpPr>
          <p:nvPr>
            <p:ph type="sldNum" sz="quarter" idx="12"/>
          </p:nvPr>
        </p:nvSpPr>
        <p:spPr/>
        <p:txBody>
          <a:bodyPr/>
          <a:lstStyle/>
          <a:p>
            <a:fld id="{63BB2EA7-7573-4370-8C19-A6592C681674}" type="slidenum">
              <a:rPr lang="en-US" smtClean="0"/>
              <a:pPr/>
              <a:t>27</a:t>
            </a:fld>
            <a:endParaRPr lang="en-US"/>
          </a:p>
        </p:txBody>
      </p:sp>
      <p:pic>
        <p:nvPicPr>
          <p:cNvPr id="7" name="Picture 6" descr="A close up of a logo&#10;&#10;Description automatically generated">
            <a:extLst>
              <a:ext uri="{FF2B5EF4-FFF2-40B4-BE49-F238E27FC236}">
                <a16:creationId xmlns:a16="http://schemas.microsoft.com/office/drawing/2014/main" id="{A5A08880-F0B1-443C-AC01-069378921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8" name="Picture 2">
            <a:extLst>
              <a:ext uri="{FF2B5EF4-FFF2-40B4-BE49-F238E27FC236}">
                <a16:creationId xmlns:a16="http://schemas.microsoft.com/office/drawing/2014/main" id="{4B387F0A-6CB0-45C2-AFBC-05C0B67B37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10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4A3C1-A6A4-4D45-8C6D-16729D382ED5}"/>
              </a:ext>
            </a:extLst>
          </p:cNvPr>
          <p:cNvSpPr>
            <a:spLocks noGrp="1"/>
          </p:cNvSpPr>
          <p:nvPr>
            <p:ph type="title"/>
          </p:nvPr>
        </p:nvSpPr>
        <p:spPr/>
        <p:txBody>
          <a:bodyPr/>
          <a:lstStyle/>
          <a:p>
            <a:r>
              <a:rPr lang="en-US">
                <a:solidFill>
                  <a:srgbClr val="C00000"/>
                </a:solidFill>
              </a:rPr>
              <a:t>Tool Categories</a:t>
            </a:r>
            <a:endParaRPr lang="en-US" dirty="0">
              <a:solidFill>
                <a:srgbClr val="C00000"/>
              </a:solidFill>
            </a:endParaRPr>
          </a:p>
        </p:txBody>
      </p:sp>
      <p:sp>
        <p:nvSpPr>
          <p:cNvPr id="3" name="Content Placeholder 2">
            <a:extLst>
              <a:ext uri="{FF2B5EF4-FFF2-40B4-BE49-F238E27FC236}">
                <a16:creationId xmlns:a16="http://schemas.microsoft.com/office/drawing/2014/main" id="{A308176E-011A-4374-AE4D-019FC8B6C1E4}"/>
              </a:ext>
            </a:extLst>
          </p:cNvPr>
          <p:cNvSpPr>
            <a:spLocks noGrp="1"/>
          </p:cNvSpPr>
          <p:nvPr>
            <p:ph idx="1"/>
          </p:nvPr>
        </p:nvSpPr>
        <p:spPr>
          <a:xfrm>
            <a:off x="1800225" y="1905000"/>
            <a:ext cx="5543550" cy="1809749"/>
          </a:xfrm>
        </p:spPr>
        <p:txBody>
          <a:bodyPr/>
          <a:lstStyle/>
          <a:p>
            <a:r>
              <a:rPr lang="en-US" dirty="0">
                <a:solidFill>
                  <a:schemeClr val="accent1">
                    <a:lumMod val="75000"/>
                  </a:schemeClr>
                </a:solidFill>
              </a:rPr>
              <a:t>Visualizing Structural Relationships</a:t>
            </a:r>
          </a:p>
          <a:p>
            <a:r>
              <a:rPr lang="en-US" dirty="0">
                <a:solidFill>
                  <a:schemeClr val="accent1">
                    <a:lumMod val="75000"/>
                  </a:schemeClr>
                </a:solidFill>
              </a:rPr>
              <a:t>Capturing and Displaying Information</a:t>
            </a:r>
          </a:p>
          <a:p>
            <a:r>
              <a:rPr lang="en-US" dirty="0">
                <a:solidFill>
                  <a:schemeClr val="accent1">
                    <a:lumMod val="75000"/>
                  </a:schemeClr>
                </a:solidFill>
              </a:rPr>
              <a:t>Problem Solving</a:t>
            </a:r>
          </a:p>
          <a:p>
            <a:endParaRPr lang="en-US" dirty="0"/>
          </a:p>
        </p:txBody>
      </p:sp>
      <p:sp>
        <p:nvSpPr>
          <p:cNvPr id="5" name="Slide Number Placeholder 4">
            <a:extLst>
              <a:ext uri="{FF2B5EF4-FFF2-40B4-BE49-F238E27FC236}">
                <a16:creationId xmlns:a16="http://schemas.microsoft.com/office/drawing/2014/main" id="{0295435F-F064-4A1C-A098-27CF0F10978F}"/>
              </a:ext>
            </a:extLst>
          </p:cNvPr>
          <p:cNvSpPr>
            <a:spLocks noGrp="1"/>
          </p:cNvSpPr>
          <p:nvPr>
            <p:ph type="sldNum" sz="quarter" idx="12"/>
          </p:nvPr>
        </p:nvSpPr>
        <p:spPr/>
        <p:txBody>
          <a:bodyPr/>
          <a:lstStyle/>
          <a:p>
            <a:fld id="{63BB2EA7-7573-4370-8C19-A6592C681674}" type="slidenum">
              <a:rPr lang="en-US" smtClean="0"/>
              <a:pPr/>
              <a:t>28</a:t>
            </a:fld>
            <a:endParaRPr lang="en-US"/>
          </a:p>
        </p:txBody>
      </p:sp>
      <p:pic>
        <p:nvPicPr>
          <p:cNvPr id="6" name="Picture 5" descr="A close up of a logo&#10;&#10;Description automatically generated">
            <a:extLst>
              <a:ext uri="{FF2B5EF4-FFF2-40B4-BE49-F238E27FC236}">
                <a16:creationId xmlns:a16="http://schemas.microsoft.com/office/drawing/2014/main" id="{C7B68C5D-DC17-4F98-82D6-B5448CAA2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7" name="Picture 2">
            <a:extLst>
              <a:ext uri="{FF2B5EF4-FFF2-40B4-BE49-F238E27FC236}">
                <a16:creationId xmlns:a16="http://schemas.microsoft.com/office/drawing/2014/main" id="{850822A5-A9E8-4B7C-9E3D-39BB35FE6B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432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4AD4C-15DA-4983-972A-7C3ADA38D277}"/>
              </a:ext>
            </a:extLst>
          </p:cNvPr>
          <p:cNvSpPr>
            <a:spLocks noGrp="1"/>
          </p:cNvSpPr>
          <p:nvPr>
            <p:ph type="title"/>
          </p:nvPr>
        </p:nvSpPr>
        <p:spPr/>
        <p:txBody>
          <a:bodyPr/>
          <a:lstStyle/>
          <a:p>
            <a:r>
              <a:rPr lang="en-US" dirty="0">
                <a:solidFill>
                  <a:srgbClr val="C00000"/>
                </a:solidFill>
              </a:rPr>
              <a:t>Visualizing Structural Relationships</a:t>
            </a:r>
          </a:p>
        </p:txBody>
      </p:sp>
      <p:sp>
        <p:nvSpPr>
          <p:cNvPr id="3" name="Content Placeholder 2">
            <a:extLst>
              <a:ext uri="{FF2B5EF4-FFF2-40B4-BE49-F238E27FC236}">
                <a16:creationId xmlns:a16="http://schemas.microsoft.com/office/drawing/2014/main" id="{1CA5E613-FAAB-4933-A96D-0FA236FF5317}"/>
              </a:ext>
            </a:extLst>
          </p:cNvPr>
          <p:cNvSpPr>
            <a:spLocks noGrp="1"/>
          </p:cNvSpPr>
          <p:nvPr>
            <p:ph idx="1"/>
          </p:nvPr>
        </p:nvSpPr>
        <p:spPr>
          <a:xfrm>
            <a:off x="2600325" y="1828800"/>
            <a:ext cx="3943350" cy="2974975"/>
          </a:xfrm>
        </p:spPr>
        <p:txBody>
          <a:bodyPr/>
          <a:lstStyle/>
          <a:p>
            <a:pPr marL="457200" indent="-457200">
              <a:buFont typeface="+mj-lt"/>
              <a:buAutoNum type="arabicPeriod"/>
            </a:pPr>
            <a:r>
              <a:rPr lang="en-US" dirty="0">
                <a:solidFill>
                  <a:schemeClr val="accent1">
                    <a:lumMod val="75000"/>
                  </a:schemeClr>
                </a:solidFill>
              </a:rPr>
              <a:t>Affinity Diagrams</a:t>
            </a:r>
          </a:p>
          <a:p>
            <a:pPr marL="457200" indent="-457200">
              <a:buFont typeface="+mj-lt"/>
              <a:buAutoNum type="arabicPeriod"/>
            </a:pPr>
            <a:r>
              <a:rPr lang="en-US" dirty="0">
                <a:solidFill>
                  <a:schemeClr val="accent1">
                    <a:lumMod val="75000"/>
                  </a:schemeClr>
                </a:solidFill>
              </a:rPr>
              <a:t>Fishbone/Ishikawa Diagrams</a:t>
            </a:r>
          </a:p>
          <a:p>
            <a:pPr marL="457200" indent="-457200">
              <a:buFont typeface="+mj-lt"/>
              <a:buAutoNum type="arabicPeriod"/>
            </a:pPr>
            <a:r>
              <a:rPr lang="en-US" dirty="0">
                <a:solidFill>
                  <a:schemeClr val="accent1">
                    <a:lumMod val="75000"/>
                  </a:schemeClr>
                </a:solidFill>
              </a:rPr>
              <a:t>Flowcharts</a:t>
            </a:r>
          </a:p>
          <a:p>
            <a:pPr marL="457200" indent="-457200">
              <a:buFont typeface="+mj-lt"/>
              <a:buAutoNum type="arabicPeriod"/>
            </a:pPr>
            <a:r>
              <a:rPr lang="en-US" dirty="0" err="1">
                <a:solidFill>
                  <a:schemeClr val="accent1">
                    <a:lumMod val="75000"/>
                  </a:schemeClr>
                </a:solidFill>
              </a:rPr>
              <a:t>Mindmaps</a:t>
            </a:r>
            <a:endParaRPr lang="en-US" dirty="0">
              <a:solidFill>
                <a:schemeClr val="accent1">
                  <a:lumMod val="75000"/>
                </a:schemeClr>
              </a:solidFill>
            </a:endParaRPr>
          </a:p>
          <a:p>
            <a:pPr marL="457200" indent="-457200">
              <a:buFont typeface="+mj-lt"/>
              <a:buAutoNum type="arabicPeriod"/>
            </a:pPr>
            <a:r>
              <a:rPr lang="en-US" dirty="0">
                <a:solidFill>
                  <a:schemeClr val="accent1">
                    <a:lumMod val="75000"/>
                  </a:schemeClr>
                </a:solidFill>
              </a:rPr>
              <a:t>Relationship Diagrams</a:t>
            </a:r>
          </a:p>
          <a:p>
            <a:pPr marL="457200" indent="-457200">
              <a:buFont typeface="+mj-lt"/>
              <a:buAutoNum type="arabicPeriod"/>
            </a:pPr>
            <a:r>
              <a:rPr lang="en-US" dirty="0">
                <a:solidFill>
                  <a:schemeClr val="accent1">
                    <a:lumMod val="75000"/>
                  </a:schemeClr>
                </a:solidFill>
              </a:rPr>
              <a:t>Tree Diagrams</a:t>
            </a:r>
          </a:p>
        </p:txBody>
      </p:sp>
      <p:sp>
        <p:nvSpPr>
          <p:cNvPr id="5" name="Slide Number Placeholder 4">
            <a:extLst>
              <a:ext uri="{FF2B5EF4-FFF2-40B4-BE49-F238E27FC236}">
                <a16:creationId xmlns:a16="http://schemas.microsoft.com/office/drawing/2014/main" id="{4B3A5DAB-69EE-4A64-86B3-AE803B169DE9}"/>
              </a:ext>
            </a:extLst>
          </p:cNvPr>
          <p:cNvSpPr>
            <a:spLocks noGrp="1"/>
          </p:cNvSpPr>
          <p:nvPr>
            <p:ph type="sldNum" sz="quarter" idx="12"/>
          </p:nvPr>
        </p:nvSpPr>
        <p:spPr/>
        <p:txBody>
          <a:bodyPr/>
          <a:lstStyle/>
          <a:p>
            <a:fld id="{63BB2EA7-7573-4370-8C19-A6592C681674}" type="slidenum">
              <a:rPr lang="en-US" smtClean="0"/>
              <a:pPr/>
              <a:t>29</a:t>
            </a:fld>
            <a:endParaRPr lang="en-US"/>
          </a:p>
        </p:txBody>
      </p:sp>
      <p:pic>
        <p:nvPicPr>
          <p:cNvPr id="6" name="Picture 5" descr="A close up of a logo&#10;&#10;Description automatically generated">
            <a:extLst>
              <a:ext uri="{FF2B5EF4-FFF2-40B4-BE49-F238E27FC236}">
                <a16:creationId xmlns:a16="http://schemas.microsoft.com/office/drawing/2014/main" id="{30AC147A-9576-445D-B607-B4B2D0E99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7" name="Picture 2">
            <a:extLst>
              <a:ext uri="{FF2B5EF4-FFF2-40B4-BE49-F238E27FC236}">
                <a16:creationId xmlns:a16="http://schemas.microsoft.com/office/drawing/2014/main" id="{676B3AED-FA7D-4ADE-99C6-BC73839B7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49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FE43-DB31-4D3B-AD4B-98C81D7F479D}"/>
              </a:ext>
            </a:extLst>
          </p:cNvPr>
          <p:cNvSpPr>
            <a:spLocks noGrp="1"/>
          </p:cNvSpPr>
          <p:nvPr>
            <p:ph type="title"/>
          </p:nvPr>
        </p:nvSpPr>
        <p:spPr/>
        <p:txBody>
          <a:bodyPr/>
          <a:lstStyle/>
          <a:p>
            <a:r>
              <a:rPr lang="en-US" dirty="0">
                <a:solidFill>
                  <a:srgbClr val="C00000"/>
                </a:solidFill>
              </a:rPr>
              <a:t>John Dewey’s Process</a:t>
            </a:r>
          </a:p>
        </p:txBody>
      </p:sp>
      <p:sp>
        <p:nvSpPr>
          <p:cNvPr id="5" name="Content Placeholder 4">
            <a:extLst>
              <a:ext uri="{FF2B5EF4-FFF2-40B4-BE49-F238E27FC236}">
                <a16:creationId xmlns:a16="http://schemas.microsoft.com/office/drawing/2014/main" id="{83B92C36-2AD1-4C61-816F-EBE329479926}"/>
              </a:ext>
            </a:extLst>
          </p:cNvPr>
          <p:cNvSpPr>
            <a:spLocks noGrp="1"/>
          </p:cNvSpPr>
          <p:nvPr>
            <p:ph idx="1"/>
          </p:nvPr>
        </p:nvSpPr>
        <p:spPr/>
        <p:txBody>
          <a:bodyPr/>
          <a:lstStyle/>
          <a:p>
            <a:pPr marL="457200" lvl="0" indent="-457200">
              <a:buFont typeface="+mj-lt"/>
              <a:buAutoNum type="arabicPeriod"/>
            </a:pPr>
            <a:r>
              <a:rPr lang="en-US" dirty="0">
                <a:solidFill>
                  <a:schemeClr val="accent1">
                    <a:lumMod val="50000"/>
                  </a:schemeClr>
                </a:solidFill>
              </a:rPr>
              <a:t>The Occurrence of a Difficulty</a:t>
            </a:r>
          </a:p>
          <a:p>
            <a:pPr marL="457200" lvl="0" indent="-457200">
              <a:buFont typeface="+mj-lt"/>
              <a:buAutoNum type="arabicPeriod"/>
            </a:pPr>
            <a:r>
              <a:rPr lang="en-US" dirty="0">
                <a:solidFill>
                  <a:schemeClr val="accent1">
                    <a:lumMod val="50000"/>
                  </a:schemeClr>
                </a:solidFill>
              </a:rPr>
              <a:t>Definition of the Difficulty</a:t>
            </a:r>
          </a:p>
          <a:p>
            <a:pPr marL="457200" lvl="0" indent="-457200">
              <a:buFont typeface="+mj-lt"/>
              <a:buAutoNum type="arabicPeriod"/>
            </a:pPr>
            <a:r>
              <a:rPr lang="en-US" dirty="0">
                <a:solidFill>
                  <a:schemeClr val="accent1">
                    <a:lumMod val="50000"/>
                  </a:schemeClr>
                </a:solidFill>
              </a:rPr>
              <a:t>Occurrence of a Suggested Explanation or Possible Solution</a:t>
            </a:r>
          </a:p>
          <a:p>
            <a:pPr marL="457200" lvl="0" indent="-457200">
              <a:buFont typeface="+mj-lt"/>
              <a:buAutoNum type="arabicPeriod"/>
            </a:pPr>
            <a:r>
              <a:rPr lang="en-US" dirty="0">
                <a:solidFill>
                  <a:schemeClr val="accent1">
                    <a:lumMod val="50000"/>
                  </a:schemeClr>
                </a:solidFill>
              </a:rPr>
              <a:t>The Rational Elaboration of an Idea</a:t>
            </a:r>
          </a:p>
          <a:p>
            <a:pPr marL="457200" lvl="0" indent="-457200">
              <a:buFont typeface="+mj-lt"/>
              <a:buAutoNum type="arabicPeriod"/>
            </a:pPr>
            <a:r>
              <a:rPr lang="en-US" dirty="0">
                <a:solidFill>
                  <a:schemeClr val="accent1">
                    <a:lumMod val="50000"/>
                  </a:schemeClr>
                </a:solidFill>
              </a:rPr>
              <a:t>Corroboration of an Idea and a Concluding Belief (Acceptance or Rejection)</a:t>
            </a:r>
          </a:p>
          <a:p>
            <a:pPr marL="457200" lvl="0" indent="-457200">
              <a:buFont typeface="+mj-lt"/>
              <a:buAutoNum type="arabicPeriod"/>
            </a:pPr>
            <a:endParaRPr lang="en-US" dirty="0">
              <a:solidFill>
                <a:schemeClr val="accent1">
                  <a:lumMod val="50000"/>
                </a:schemeClr>
              </a:solidFill>
            </a:endParaRPr>
          </a:p>
          <a:p>
            <a:pPr marL="0" lvl="0" indent="0" algn="ctr">
              <a:buNone/>
            </a:pPr>
            <a:r>
              <a:rPr lang="en-US" sz="1800" dirty="0">
                <a:solidFill>
                  <a:schemeClr val="accent1">
                    <a:lumMod val="50000"/>
                  </a:schemeClr>
                </a:solidFill>
              </a:rPr>
              <a:t>Source: How We Think (Chapter Six)</a:t>
            </a:r>
          </a:p>
        </p:txBody>
      </p:sp>
      <p:sp>
        <p:nvSpPr>
          <p:cNvPr id="4" name="Slide Number Placeholder 3">
            <a:extLst>
              <a:ext uri="{FF2B5EF4-FFF2-40B4-BE49-F238E27FC236}">
                <a16:creationId xmlns:a16="http://schemas.microsoft.com/office/drawing/2014/main" id="{A3AA1DA0-1EED-4B20-97D8-4B78022B0E48}"/>
              </a:ext>
            </a:extLst>
          </p:cNvPr>
          <p:cNvSpPr>
            <a:spLocks noGrp="1"/>
          </p:cNvSpPr>
          <p:nvPr>
            <p:ph type="sldNum" sz="quarter" idx="12"/>
          </p:nvPr>
        </p:nvSpPr>
        <p:spPr/>
        <p:txBody>
          <a:bodyPr/>
          <a:lstStyle/>
          <a:p>
            <a:fld id="{63BB2EA7-7573-4370-8C19-A6592C681674}" type="slidenum">
              <a:rPr lang="en-US" smtClean="0"/>
              <a:pPr/>
              <a:t>3</a:t>
            </a:fld>
            <a:endParaRPr lang="en-US"/>
          </a:p>
        </p:txBody>
      </p:sp>
      <p:pic>
        <p:nvPicPr>
          <p:cNvPr id="6" name="Picture 5" descr="A close up of a logo&#10;&#10;Description automatically generated">
            <a:extLst>
              <a:ext uri="{FF2B5EF4-FFF2-40B4-BE49-F238E27FC236}">
                <a16:creationId xmlns:a16="http://schemas.microsoft.com/office/drawing/2014/main" id="{412E57C7-266E-4FAC-88AA-1C29F1C0F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7" name="Picture 2">
            <a:extLst>
              <a:ext uri="{FF2B5EF4-FFF2-40B4-BE49-F238E27FC236}">
                <a16:creationId xmlns:a16="http://schemas.microsoft.com/office/drawing/2014/main" id="{C3E689F6-BAFC-4890-B3E5-31CF655BC5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721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69B3C-9618-4D58-9485-384F0F035E99}"/>
              </a:ext>
            </a:extLst>
          </p:cNvPr>
          <p:cNvSpPr>
            <a:spLocks noGrp="1"/>
          </p:cNvSpPr>
          <p:nvPr>
            <p:ph type="title"/>
          </p:nvPr>
        </p:nvSpPr>
        <p:spPr/>
        <p:txBody>
          <a:bodyPr/>
          <a:lstStyle/>
          <a:p>
            <a:r>
              <a:rPr lang="en-US" dirty="0">
                <a:solidFill>
                  <a:srgbClr val="C00000"/>
                </a:solidFill>
              </a:rPr>
              <a:t>Affinity Diagram</a:t>
            </a:r>
          </a:p>
        </p:txBody>
      </p:sp>
      <p:sp>
        <p:nvSpPr>
          <p:cNvPr id="4" name="Slide Number Placeholder 3">
            <a:extLst>
              <a:ext uri="{FF2B5EF4-FFF2-40B4-BE49-F238E27FC236}">
                <a16:creationId xmlns:a16="http://schemas.microsoft.com/office/drawing/2014/main" id="{05C4108B-1FED-402A-8950-BF72E829FE54}"/>
              </a:ext>
            </a:extLst>
          </p:cNvPr>
          <p:cNvSpPr>
            <a:spLocks noGrp="1"/>
          </p:cNvSpPr>
          <p:nvPr>
            <p:ph type="sldNum" sz="quarter" idx="12"/>
          </p:nvPr>
        </p:nvSpPr>
        <p:spPr/>
        <p:txBody>
          <a:bodyPr/>
          <a:lstStyle/>
          <a:p>
            <a:fld id="{63BB2EA7-7573-4370-8C19-A6592C681674}" type="slidenum">
              <a:rPr lang="en-US" smtClean="0"/>
              <a:pPr/>
              <a:t>30</a:t>
            </a:fld>
            <a:endParaRPr lang="en-US"/>
          </a:p>
        </p:txBody>
      </p:sp>
      <p:pic>
        <p:nvPicPr>
          <p:cNvPr id="6" name="Picture 5" descr="A close up of a logo&#10;&#10;Description automatically generated">
            <a:extLst>
              <a:ext uri="{FF2B5EF4-FFF2-40B4-BE49-F238E27FC236}">
                <a16:creationId xmlns:a16="http://schemas.microsoft.com/office/drawing/2014/main" id="{CFB7EF01-719A-4A39-A7EF-BDF3E024A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8" name="Picture 2">
            <a:extLst>
              <a:ext uri="{FF2B5EF4-FFF2-40B4-BE49-F238E27FC236}">
                <a16:creationId xmlns:a16="http://schemas.microsoft.com/office/drawing/2014/main" id="{04BAC76E-0C82-488C-A9B1-9B17725CE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affinity diagram">
            <a:extLst>
              <a:ext uri="{FF2B5EF4-FFF2-40B4-BE49-F238E27FC236}">
                <a16:creationId xmlns:a16="http://schemas.microsoft.com/office/drawing/2014/main" id="{787E047F-6C41-48DA-82FD-67E1C49E3F4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600200"/>
            <a:ext cx="6858000" cy="3946754"/>
          </a:xfrm>
          <a:prstGeom prst="rect">
            <a:avLst/>
          </a:prstGeom>
          <a:noFill/>
          <a:ln>
            <a:noFill/>
          </a:ln>
        </p:spPr>
      </p:pic>
    </p:spTree>
    <p:extLst>
      <p:ext uri="{BB962C8B-B14F-4D97-AF65-F5344CB8AC3E}">
        <p14:creationId xmlns:p14="http://schemas.microsoft.com/office/powerpoint/2010/main" val="3570457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6072C-FC0F-459E-9A01-D9F4767D2E58}"/>
              </a:ext>
            </a:extLst>
          </p:cNvPr>
          <p:cNvSpPr>
            <a:spLocks noGrp="1"/>
          </p:cNvSpPr>
          <p:nvPr>
            <p:ph type="title"/>
          </p:nvPr>
        </p:nvSpPr>
        <p:spPr/>
        <p:txBody>
          <a:bodyPr/>
          <a:lstStyle/>
          <a:p>
            <a:r>
              <a:rPr lang="en-US" dirty="0">
                <a:solidFill>
                  <a:srgbClr val="C00000"/>
                </a:solidFill>
              </a:rPr>
              <a:t>Fishbone Diagram</a:t>
            </a:r>
          </a:p>
        </p:txBody>
      </p:sp>
      <p:sp>
        <p:nvSpPr>
          <p:cNvPr id="4" name="Slide Number Placeholder 3">
            <a:extLst>
              <a:ext uri="{FF2B5EF4-FFF2-40B4-BE49-F238E27FC236}">
                <a16:creationId xmlns:a16="http://schemas.microsoft.com/office/drawing/2014/main" id="{9FC85592-9138-436C-877B-5DF63F2A9554}"/>
              </a:ext>
            </a:extLst>
          </p:cNvPr>
          <p:cNvSpPr>
            <a:spLocks noGrp="1"/>
          </p:cNvSpPr>
          <p:nvPr>
            <p:ph type="sldNum" sz="quarter" idx="12"/>
          </p:nvPr>
        </p:nvSpPr>
        <p:spPr/>
        <p:txBody>
          <a:bodyPr/>
          <a:lstStyle/>
          <a:p>
            <a:fld id="{63BB2EA7-7573-4370-8C19-A6592C681674}" type="slidenum">
              <a:rPr lang="en-US" smtClean="0"/>
              <a:pPr/>
              <a:t>31</a:t>
            </a:fld>
            <a:endParaRPr lang="en-US"/>
          </a:p>
        </p:txBody>
      </p:sp>
      <p:pic>
        <p:nvPicPr>
          <p:cNvPr id="1026" name="Picture 2" descr="Image result for fishbone diagram">
            <a:extLst>
              <a:ext uri="{FF2B5EF4-FFF2-40B4-BE49-F238E27FC236}">
                <a16:creationId xmlns:a16="http://schemas.microsoft.com/office/drawing/2014/main" id="{15928FF2-9C3E-4067-B913-EDB35E3AF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063" y="1384150"/>
            <a:ext cx="6510337" cy="45975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logo&#10;&#10;Description automatically generated">
            <a:extLst>
              <a:ext uri="{FF2B5EF4-FFF2-40B4-BE49-F238E27FC236}">
                <a16:creationId xmlns:a16="http://schemas.microsoft.com/office/drawing/2014/main" id="{73CEDD09-27D0-4F2C-A652-1ED334FD0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7" name="Picture 2">
            <a:extLst>
              <a:ext uri="{FF2B5EF4-FFF2-40B4-BE49-F238E27FC236}">
                <a16:creationId xmlns:a16="http://schemas.microsoft.com/office/drawing/2014/main" id="{92CD25BB-7D2C-4E61-A4EB-C757EE94B5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782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B9FDF-BF54-410F-BBC7-6F1EE730CEEA}"/>
              </a:ext>
            </a:extLst>
          </p:cNvPr>
          <p:cNvSpPr>
            <a:spLocks noGrp="1"/>
          </p:cNvSpPr>
          <p:nvPr>
            <p:ph type="title"/>
          </p:nvPr>
        </p:nvSpPr>
        <p:spPr/>
        <p:txBody>
          <a:bodyPr/>
          <a:lstStyle/>
          <a:p>
            <a:r>
              <a:rPr lang="en-US" dirty="0">
                <a:solidFill>
                  <a:srgbClr val="C00000"/>
                </a:solidFill>
              </a:rPr>
              <a:t>Flowchart</a:t>
            </a:r>
          </a:p>
        </p:txBody>
      </p:sp>
      <p:sp>
        <p:nvSpPr>
          <p:cNvPr id="4" name="Slide Number Placeholder 3">
            <a:extLst>
              <a:ext uri="{FF2B5EF4-FFF2-40B4-BE49-F238E27FC236}">
                <a16:creationId xmlns:a16="http://schemas.microsoft.com/office/drawing/2014/main" id="{9ABCB928-2719-4406-82C6-B11CFF8A0A2E}"/>
              </a:ext>
            </a:extLst>
          </p:cNvPr>
          <p:cNvSpPr>
            <a:spLocks noGrp="1"/>
          </p:cNvSpPr>
          <p:nvPr>
            <p:ph type="sldNum" sz="quarter" idx="12"/>
          </p:nvPr>
        </p:nvSpPr>
        <p:spPr/>
        <p:txBody>
          <a:bodyPr/>
          <a:lstStyle/>
          <a:p>
            <a:fld id="{63BB2EA7-7573-4370-8C19-A6592C681674}" type="slidenum">
              <a:rPr lang="en-US" smtClean="0"/>
              <a:pPr/>
              <a:t>32</a:t>
            </a:fld>
            <a:endParaRPr lang="en-US"/>
          </a:p>
        </p:txBody>
      </p:sp>
      <p:pic>
        <p:nvPicPr>
          <p:cNvPr id="5" name="Picture 4" descr="A close up of a logo&#10;&#10;Description automatically generated">
            <a:extLst>
              <a:ext uri="{FF2B5EF4-FFF2-40B4-BE49-F238E27FC236}">
                <a16:creationId xmlns:a16="http://schemas.microsoft.com/office/drawing/2014/main" id="{9393B828-C4FD-429C-9619-A7E751D4D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6" name="Picture 2">
            <a:extLst>
              <a:ext uri="{FF2B5EF4-FFF2-40B4-BE49-F238E27FC236}">
                <a16:creationId xmlns:a16="http://schemas.microsoft.com/office/drawing/2014/main" id="{F6BF713A-6C20-4777-AF8E-ECA8D466A2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flowchart">
            <a:extLst>
              <a:ext uri="{FF2B5EF4-FFF2-40B4-BE49-F238E27FC236}">
                <a16:creationId xmlns:a16="http://schemas.microsoft.com/office/drawing/2014/main" id="{B8643B13-28BE-441A-89CC-0AD9E9C6B37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0139" y="1600200"/>
            <a:ext cx="3083721" cy="4206240"/>
          </a:xfrm>
          <a:prstGeom prst="rect">
            <a:avLst/>
          </a:prstGeom>
          <a:noFill/>
          <a:ln>
            <a:noFill/>
          </a:ln>
        </p:spPr>
      </p:pic>
    </p:spTree>
    <p:extLst>
      <p:ext uri="{BB962C8B-B14F-4D97-AF65-F5344CB8AC3E}">
        <p14:creationId xmlns:p14="http://schemas.microsoft.com/office/powerpoint/2010/main" val="2510933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DB250-52F5-42C0-9113-DECF5419F4B2}"/>
              </a:ext>
            </a:extLst>
          </p:cNvPr>
          <p:cNvSpPr>
            <a:spLocks noGrp="1"/>
          </p:cNvSpPr>
          <p:nvPr>
            <p:ph type="title"/>
          </p:nvPr>
        </p:nvSpPr>
        <p:spPr/>
        <p:txBody>
          <a:bodyPr/>
          <a:lstStyle/>
          <a:p>
            <a:r>
              <a:rPr lang="en-US" dirty="0" err="1">
                <a:solidFill>
                  <a:srgbClr val="C00000"/>
                </a:solidFill>
              </a:rPr>
              <a:t>Mindmap</a:t>
            </a:r>
            <a:endParaRPr lang="en-US" dirty="0">
              <a:solidFill>
                <a:srgbClr val="C00000"/>
              </a:solidFill>
            </a:endParaRPr>
          </a:p>
        </p:txBody>
      </p:sp>
      <p:sp>
        <p:nvSpPr>
          <p:cNvPr id="4" name="Slide Number Placeholder 3">
            <a:extLst>
              <a:ext uri="{FF2B5EF4-FFF2-40B4-BE49-F238E27FC236}">
                <a16:creationId xmlns:a16="http://schemas.microsoft.com/office/drawing/2014/main" id="{CA3875CA-04FC-40C7-9801-6FEFF9DAA0EE}"/>
              </a:ext>
            </a:extLst>
          </p:cNvPr>
          <p:cNvSpPr>
            <a:spLocks noGrp="1"/>
          </p:cNvSpPr>
          <p:nvPr>
            <p:ph type="sldNum" sz="quarter" idx="12"/>
          </p:nvPr>
        </p:nvSpPr>
        <p:spPr/>
        <p:txBody>
          <a:bodyPr/>
          <a:lstStyle/>
          <a:p>
            <a:fld id="{63BB2EA7-7573-4370-8C19-A6592C681674}" type="slidenum">
              <a:rPr lang="en-US" smtClean="0"/>
              <a:pPr/>
              <a:t>33</a:t>
            </a:fld>
            <a:endParaRPr lang="en-US"/>
          </a:p>
        </p:txBody>
      </p:sp>
      <p:pic>
        <p:nvPicPr>
          <p:cNvPr id="5" name="Picture 4" descr="A close up of a logo&#10;&#10;Description automatically generated">
            <a:extLst>
              <a:ext uri="{FF2B5EF4-FFF2-40B4-BE49-F238E27FC236}">
                <a16:creationId xmlns:a16="http://schemas.microsoft.com/office/drawing/2014/main" id="{ECD39B00-53AB-4DF2-ADE6-C3E33CC15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6" name="Picture 2">
            <a:extLst>
              <a:ext uri="{FF2B5EF4-FFF2-40B4-BE49-F238E27FC236}">
                <a16:creationId xmlns:a16="http://schemas.microsoft.com/office/drawing/2014/main" id="{AB2E17A1-D904-4C60-8AF4-F960F71EC1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mind map">
            <a:extLst>
              <a:ext uri="{FF2B5EF4-FFF2-40B4-BE49-F238E27FC236}">
                <a16:creationId xmlns:a16="http://schemas.microsoft.com/office/drawing/2014/main" id="{9B8DB0A9-7033-46F7-980A-84892A78DD5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93647" y="1828800"/>
            <a:ext cx="5756706" cy="3840480"/>
          </a:xfrm>
          <a:prstGeom prst="rect">
            <a:avLst/>
          </a:prstGeom>
          <a:noFill/>
          <a:ln>
            <a:noFill/>
          </a:ln>
        </p:spPr>
      </p:pic>
    </p:spTree>
    <p:extLst>
      <p:ext uri="{BB962C8B-B14F-4D97-AF65-F5344CB8AC3E}">
        <p14:creationId xmlns:p14="http://schemas.microsoft.com/office/powerpoint/2010/main" val="1503679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00016-5F7F-43D1-8403-2A59FB20A6AF}"/>
              </a:ext>
            </a:extLst>
          </p:cNvPr>
          <p:cNvSpPr>
            <a:spLocks noGrp="1"/>
          </p:cNvSpPr>
          <p:nvPr>
            <p:ph type="title"/>
          </p:nvPr>
        </p:nvSpPr>
        <p:spPr/>
        <p:txBody>
          <a:bodyPr/>
          <a:lstStyle/>
          <a:p>
            <a:r>
              <a:rPr lang="en-US" dirty="0">
                <a:solidFill>
                  <a:srgbClr val="C00000"/>
                </a:solidFill>
              </a:rPr>
              <a:t>Relationship Diagram</a:t>
            </a:r>
          </a:p>
        </p:txBody>
      </p:sp>
      <p:sp>
        <p:nvSpPr>
          <p:cNvPr id="4" name="Slide Number Placeholder 3">
            <a:extLst>
              <a:ext uri="{FF2B5EF4-FFF2-40B4-BE49-F238E27FC236}">
                <a16:creationId xmlns:a16="http://schemas.microsoft.com/office/drawing/2014/main" id="{1940815D-768E-4ECE-B8D2-C1E0814AB050}"/>
              </a:ext>
            </a:extLst>
          </p:cNvPr>
          <p:cNvSpPr>
            <a:spLocks noGrp="1"/>
          </p:cNvSpPr>
          <p:nvPr>
            <p:ph type="sldNum" sz="quarter" idx="12"/>
          </p:nvPr>
        </p:nvSpPr>
        <p:spPr/>
        <p:txBody>
          <a:bodyPr/>
          <a:lstStyle/>
          <a:p>
            <a:fld id="{63BB2EA7-7573-4370-8C19-A6592C681674}" type="slidenum">
              <a:rPr lang="en-US" smtClean="0"/>
              <a:pPr/>
              <a:t>34</a:t>
            </a:fld>
            <a:endParaRPr lang="en-US"/>
          </a:p>
        </p:txBody>
      </p:sp>
      <p:pic>
        <p:nvPicPr>
          <p:cNvPr id="5" name="Picture 4" descr="A close up of a logo&#10;&#10;Description automatically generated">
            <a:extLst>
              <a:ext uri="{FF2B5EF4-FFF2-40B4-BE49-F238E27FC236}">
                <a16:creationId xmlns:a16="http://schemas.microsoft.com/office/drawing/2014/main" id="{93E513A7-BA7E-45AF-A47E-4AE9BF97D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6" name="Picture 2">
            <a:extLst>
              <a:ext uri="{FF2B5EF4-FFF2-40B4-BE49-F238E27FC236}">
                <a16:creationId xmlns:a16="http://schemas.microsoft.com/office/drawing/2014/main" id="{56316C8A-58AD-40EC-92BC-CB197C96D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relationship diagram">
            <a:extLst>
              <a:ext uri="{FF2B5EF4-FFF2-40B4-BE49-F238E27FC236}">
                <a16:creationId xmlns:a16="http://schemas.microsoft.com/office/drawing/2014/main" id="{16CA6624-C8D5-4537-A08D-2BAB3A11704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02294" y="1690688"/>
            <a:ext cx="5739411" cy="4297680"/>
          </a:xfrm>
          <a:prstGeom prst="rect">
            <a:avLst/>
          </a:prstGeom>
          <a:noFill/>
          <a:ln>
            <a:noFill/>
          </a:ln>
        </p:spPr>
      </p:pic>
    </p:spTree>
    <p:extLst>
      <p:ext uri="{BB962C8B-B14F-4D97-AF65-F5344CB8AC3E}">
        <p14:creationId xmlns:p14="http://schemas.microsoft.com/office/powerpoint/2010/main" val="1831403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EE4F-B0AD-40EF-AB62-F6698497677A}"/>
              </a:ext>
            </a:extLst>
          </p:cNvPr>
          <p:cNvSpPr>
            <a:spLocks noGrp="1"/>
          </p:cNvSpPr>
          <p:nvPr>
            <p:ph type="title"/>
          </p:nvPr>
        </p:nvSpPr>
        <p:spPr/>
        <p:txBody>
          <a:bodyPr/>
          <a:lstStyle/>
          <a:p>
            <a:r>
              <a:rPr lang="en-US" dirty="0">
                <a:solidFill>
                  <a:srgbClr val="C00000"/>
                </a:solidFill>
              </a:rPr>
              <a:t>Tree Chart</a:t>
            </a:r>
          </a:p>
        </p:txBody>
      </p:sp>
      <p:sp>
        <p:nvSpPr>
          <p:cNvPr id="4" name="Slide Number Placeholder 3">
            <a:extLst>
              <a:ext uri="{FF2B5EF4-FFF2-40B4-BE49-F238E27FC236}">
                <a16:creationId xmlns:a16="http://schemas.microsoft.com/office/drawing/2014/main" id="{D59DBBC9-1B5E-40E6-BA6C-89B9B969532E}"/>
              </a:ext>
            </a:extLst>
          </p:cNvPr>
          <p:cNvSpPr>
            <a:spLocks noGrp="1"/>
          </p:cNvSpPr>
          <p:nvPr>
            <p:ph type="sldNum" sz="quarter" idx="12"/>
          </p:nvPr>
        </p:nvSpPr>
        <p:spPr/>
        <p:txBody>
          <a:bodyPr/>
          <a:lstStyle/>
          <a:p>
            <a:fld id="{63BB2EA7-7573-4370-8C19-A6592C681674}" type="slidenum">
              <a:rPr lang="en-US" smtClean="0"/>
              <a:pPr/>
              <a:t>35</a:t>
            </a:fld>
            <a:endParaRPr lang="en-US"/>
          </a:p>
        </p:txBody>
      </p:sp>
      <p:pic>
        <p:nvPicPr>
          <p:cNvPr id="5" name="Picture 4" descr="A close up of a logo&#10;&#10;Description automatically generated">
            <a:extLst>
              <a:ext uri="{FF2B5EF4-FFF2-40B4-BE49-F238E27FC236}">
                <a16:creationId xmlns:a16="http://schemas.microsoft.com/office/drawing/2014/main" id="{92364143-C0DE-4097-A8FA-D9E42DF8D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6" name="Picture 2">
            <a:extLst>
              <a:ext uri="{FF2B5EF4-FFF2-40B4-BE49-F238E27FC236}">
                <a16:creationId xmlns:a16="http://schemas.microsoft.com/office/drawing/2014/main" id="{8A60DEAF-7FB7-404F-B538-74421E6539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ree diagram">
            <a:extLst>
              <a:ext uri="{FF2B5EF4-FFF2-40B4-BE49-F238E27FC236}">
                <a16:creationId xmlns:a16="http://schemas.microsoft.com/office/drawing/2014/main" id="{A958EEA9-E529-4E39-8A63-2B8CC6DF714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36971" y="1600200"/>
            <a:ext cx="4870057" cy="4206240"/>
          </a:xfrm>
          <a:prstGeom prst="rect">
            <a:avLst/>
          </a:prstGeom>
          <a:noFill/>
          <a:ln>
            <a:noFill/>
          </a:ln>
        </p:spPr>
      </p:pic>
    </p:spTree>
    <p:extLst>
      <p:ext uri="{BB962C8B-B14F-4D97-AF65-F5344CB8AC3E}">
        <p14:creationId xmlns:p14="http://schemas.microsoft.com/office/powerpoint/2010/main" val="3417864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Questions?</a:t>
            </a:r>
          </a:p>
        </p:txBody>
      </p:sp>
      <p:sp>
        <p:nvSpPr>
          <p:cNvPr id="4" name="Slide Number Placeholder 3"/>
          <p:cNvSpPr>
            <a:spLocks noGrp="1"/>
          </p:cNvSpPr>
          <p:nvPr>
            <p:ph type="sldNum" sz="quarter" idx="12"/>
          </p:nvPr>
        </p:nvSpPr>
        <p:spPr/>
        <p:txBody>
          <a:bodyPr/>
          <a:lstStyle/>
          <a:p>
            <a:fld id="{63BB2EA7-7573-4370-8C19-A6592C681674}" type="slidenum">
              <a:rPr lang="en-US" smtClean="0"/>
              <a:pPr/>
              <a:t>36</a:t>
            </a:fld>
            <a:endParaRPr lang="en-US"/>
          </a:p>
        </p:txBody>
      </p:sp>
      <p:pic>
        <p:nvPicPr>
          <p:cNvPr id="5" name="Picture 5"/>
          <p:cNvPicPr>
            <a:picLocks noChangeAspect="1" noChangeArrowheads="1"/>
          </p:cNvPicPr>
          <p:nvPr/>
        </p:nvPicPr>
        <p:blipFill>
          <a:blip r:embed="rId3" cstate="print"/>
          <a:srcRect/>
          <a:stretch>
            <a:fillRect/>
          </a:stretch>
        </p:blipFill>
        <p:spPr bwMode="auto">
          <a:xfrm>
            <a:off x="3048000" y="2286000"/>
            <a:ext cx="3235325" cy="2970212"/>
          </a:xfrm>
          <a:prstGeom prst="rect">
            <a:avLst/>
          </a:prstGeom>
          <a:noFill/>
          <a:ln w="9525">
            <a:noFill/>
            <a:miter lim="800000"/>
            <a:headEnd/>
            <a:tailEnd/>
          </a:ln>
          <a:effectLst/>
        </p:spPr>
      </p:pic>
      <p:pic>
        <p:nvPicPr>
          <p:cNvPr id="6" name="Picture 5" descr="A close up of a logo&#10;&#10;Description automatically generated">
            <a:extLst>
              <a:ext uri="{FF2B5EF4-FFF2-40B4-BE49-F238E27FC236}">
                <a16:creationId xmlns:a16="http://schemas.microsoft.com/office/drawing/2014/main" id="{3631A7CE-82C0-470E-980B-5BAC5E5050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7" name="Picture 2">
            <a:extLst>
              <a:ext uri="{FF2B5EF4-FFF2-40B4-BE49-F238E27FC236}">
                <a16:creationId xmlns:a16="http://schemas.microsoft.com/office/drawing/2014/main" id="{DF562C34-E265-4E04-B4B6-9EA7372941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843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A4BAF-1F87-4E34-9FEB-CA7E6866457A}"/>
              </a:ext>
            </a:extLst>
          </p:cNvPr>
          <p:cNvSpPr>
            <a:spLocks noGrp="1"/>
          </p:cNvSpPr>
          <p:nvPr>
            <p:ph type="title"/>
          </p:nvPr>
        </p:nvSpPr>
        <p:spPr/>
        <p:txBody>
          <a:bodyPr/>
          <a:lstStyle/>
          <a:p>
            <a:r>
              <a:rPr lang="en-US" dirty="0">
                <a:solidFill>
                  <a:srgbClr val="C00000"/>
                </a:solidFill>
              </a:rPr>
              <a:t>Capturing &amp; Displaying Information</a:t>
            </a:r>
          </a:p>
        </p:txBody>
      </p:sp>
      <p:sp>
        <p:nvSpPr>
          <p:cNvPr id="3" name="Content Placeholder 2">
            <a:extLst>
              <a:ext uri="{FF2B5EF4-FFF2-40B4-BE49-F238E27FC236}">
                <a16:creationId xmlns:a16="http://schemas.microsoft.com/office/drawing/2014/main" id="{C61DAA26-9708-445A-89ED-8D792A8DD0B5}"/>
              </a:ext>
            </a:extLst>
          </p:cNvPr>
          <p:cNvSpPr>
            <a:spLocks noGrp="1"/>
          </p:cNvSpPr>
          <p:nvPr>
            <p:ph sz="half" idx="1"/>
          </p:nvPr>
        </p:nvSpPr>
        <p:spPr>
          <a:xfrm>
            <a:off x="1238250" y="1796773"/>
            <a:ext cx="3333750" cy="4351338"/>
          </a:xfrm>
        </p:spPr>
        <p:txBody>
          <a:bodyPr/>
          <a:lstStyle/>
          <a:p>
            <a:pPr marL="457200" indent="-457200">
              <a:buFont typeface="+mj-lt"/>
              <a:buAutoNum type="arabicPeriod"/>
            </a:pPr>
            <a:r>
              <a:rPr lang="en-US" dirty="0">
                <a:solidFill>
                  <a:schemeClr val="accent1">
                    <a:lumMod val="75000"/>
                  </a:schemeClr>
                </a:solidFill>
              </a:rPr>
              <a:t>Check Sheet/Tally Sheet</a:t>
            </a:r>
          </a:p>
          <a:p>
            <a:pPr marL="457200" indent="-457200">
              <a:buFont typeface="+mj-lt"/>
              <a:buAutoNum type="arabicPeriod"/>
            </a:pPr>
            <a:r>
              <a:rPr lang="en-US" dirty="0">
                <a:solidFill>
                  <a:schemeClr val="accent1">
                    <a:lumMod val="75000"/>
                  </a:schemeClr>
                </a:solidFill>
              </a:rPr>
              <a:t>Control Charts</a:t>
            </a:r>
          </a:p>
          <a:p>
            <a:pPr marL="457200" indent="-457200">
              <a:buFont typeface="+mj-lt"/>
              <a:buAutoNum type="arabicPeriod"/>
            </a:pPr>
            <a:r>
              <a:rPr lang="en-US" dirty="0">
                <a:solidFill>
                  <a:schemeClr val="accent1">
                    <a:lumMod val="75000"/>
                  </a:schemeClr>
                </a:solidFill>
              </a:rPr>
              <a:t>Gantt Chart</a:t>
            </a:r>
          </a:p>
          <a:p>
            <a:pPr marL="457200" indent="-457200">
              <a:buFont typeface="+mj-lt"/>
              <a:buAutoNum type="arabicPeriod"/>
            </a:pPr>
            <a:r>
              <a:rPr lang="en-US" dirty="0">
                <a:solidFill>
                  <a:schemeClr val="accent1">
                    <a:lumMod val="75000"/>
                  </a:schemeClr>
                </a:solidFill>
              </a:rPr>
              <a:t>Histograms</a:t>
            </a:r>
          </a:p>
          <a:p>
            <a:pPr marL="457200" indent="-457200">
              <a:buFont typeface="+mj-lt"/>
              <a:buAutoNum type="arabicPeriod"/>
            </a:pPr>
            <a:r>
              <a:rPr lang="en-US" dirty="0">
                <a:solidFill>
                  <a:schemeClr val="accent1">
                    <a:lumMod val="75000"/>
                  </a:schemeClr>
                </a:solidFill>
              </a:rPr>
              <a:t>Pareto Charts</a:t>
            </a:r>
          </a:p>
          <a:p>
            <a:pPr marL="457200" indent="-457200">
              <a:buFont typeface="+mj-lt"/>
              <a:buAutoNum type="arabicPeriod"/>
            </a:pPr>
            <a:r>
              <a:rPr lang="en-US" dirty="0">
                <a:solidFill>
                  <a:schemeClr val="accent1">
                    <a:lumMod val="75000"/>
                  </a:schemeClr>
                </a:solidFill>
              </a:rPr>
              <a:t>Run Charts</a:t>
            </a:r>
          </a:p>
        </p:txBody>
      </p:sp>
      <p:sp>
        <p:nvSpPr>
          <p:cNvPr id="8" name="Content Placeholder 7">
            <a:extLst>
              <a:ext uri="{FF2B5EF4-FFF2-40B4-BE49-F238E27FC236}">
                <a16:creationId xmlns:a16="http://schemas.microsoft.com/office/drawing/2014/main" id="{CF91CDE4-B847-4ACF-AF81-08648A155A2F}"/>
              </a:ext>
            </a:extLst>
          </p:cNvPr>
          <p:cNvSpPr>
            <a:spLocks noGrp="1"/>
          </p:cNvSpPr>
          <p:nvPr>
            <p:ph sz="half" idx="2"/>
          </p:nvPr>
        </p:nvSpPr>
        <p:spPr>
          <a:xfrm>
            <a:off x="5105400" y="1825625"/>
            <a:ext cx="2990850" cy="4351338"/>
          </a:xfrm>
        </p:spPr>
        <p:txBody>
          <a:bodyPr/>
          <a:lstStyle/>
          <a:p>
            <a:pPr marL="457200" indent="-457200">
              <a:buFont typeface="+mj-lt"/>
              <a:buAutoNum type="arabicPeriod" startAt="7"/>
            </a:pPr>
            <a:r>
              <a:rPr lang="en-US" dirty="0" err="1">
                <a:solidFill>
                  <a:schemeClr val="accent1">
                    <a:lumMod val="75000"/>
                  </a:schemeClr>
                </a:solidFill>
              </a:rPr>
              <a:t>Scattergrams</a:t>
            </a:r>
            <a:endParaRPr lang="en-US" dirty="0">
              <a:solidFill>
                <a:schemeClr val="accent1">
                  <a:lumMod val="75000"/>
                </a:schemeClr>
              </a:solidFill>
            </a:endParaRPr>
          </a:p>
          <a:p>
            <a:pPr marL="457200" indent="-457200">
              <a:buFont typeface="+mj-lt"/>
              <a:buAutoNum type="arabicPeriod" startAt="7"/>
            </a:pPr>
            <a:r>
              <a:rPr lang="en-US" dirty="0">
                <a:solidFill>
                  <a:schemeClr val="accent1">
                    <a:lumMod val="75000"/>
                  </a:schemeClr>
                </a:solidFill>
              </a:rPr>
              <a:t>Standard Data Displays</a:t>
            </a:r>
          </a:p>
          <a:p>
            <a:pPr lvl="2"/>
            <a:r>
              <a:rPr lang="en-US" sz="1800" dirty="0">
                <a:solidFill>
                  <a:schemeClr val="accent1">
                    <a:lumMod val="75000"/>
                  </a:schemeClr>
                </a:solidFill>
              </a:rPr>
              <a:t>Bar Charts</a:t>
            </a:r>
          </a:p>
          <a:p>
            <a:pPr lvl="2"/>
            <a:r>
              <a:rPr lang="en-US" sz="1800" dirty="0">
                <a:solidFill>
                  <a:schemeClr val="accent1">
                    <a:lumMod val="75000"/>
                  </a:schemeClr>
                </a:solidFill>
              </a:rPr>
              <a:t>Line Graphs</a:t>
            </a:r>
          </a:p>
          <a:p>
            <a:pPr lvl="2"/>
            <a:r>
              <a:rPr lang="en-US" sz="1800" dirty="0">
                <a:solidFill>
                  <a:schemeClr val="accent1">
                    <a:lumMod val="75000"/>
                  </a:schemeClr>
                </a:solidFill>
              </a:rPr>
              <a:t>Pie Charts</a:t>
            </a:r>
          </a:p>
          <a:p>
            <a:pPr marL="457200" indent="-457200">
              <a:buFont typeface="+mj-lt"/>
              <a:buAutoNum type="arabicPeriod" startAt="7"/>
            </a:pPr>
            <a:r>
              <a:rPr lang="en-US" dirty="0">
                <a:solidFill>
                  <a:schemeClr val="accent1">
                    <a:lumMod val="75000"/>
                  </a:schemeClr>
                </a:solidFill>
              </a:rPr>
              <a:t>Stratification</a:t>
            </a:r>
          </a:p>
        </p:txBody>
      </p:sp>
      <p:sp>
        <p:nvSpPr>
          <p:cNvPr id="5" name="Slide Number Placeholder 4">
            <a:extLst>
              <a:ext uri="{FF2B5EF4-FFF2-40B4-BE49-F238E27FC236}">
                <a16:creationId xmlns:a16="http://schemas.microsoft.com/office/drawing/2014/main" id="{60B4A1F6-17B8-4101-B6F5-00744B028B7A}"/>
              </a:ext>
            </a:extLst>
          </p:cNvPr>
          <p:cNvSpPr>
            <a:spLocks noGrp="1"/>
          </p:cNvSpPr>
          <p:nvPr>
            <p:ph type="sldNum" sz="quarter" idx="12"/>
          </p:nvPr>
        </p:nvSpPr>
        <p:spPr/>
        <p:txBody>
          <a:bodyPr/>
          <a:lstStyle/>
          <a:p>
            <a:fld id="{63BB2EA7-7573-4370-8C19-A6592C681674}" type="slidenum">
              <a:rPr lang="en-US" smtClean="0"/>
              <a:pPr/>
              <a:t>37</a:t>
            </a:fld>
            <a:endParaRPr lang="en-US"/>
          </a:p>
        </p:txBody>
      </p:sp>
      <p:pic>
        <p:nvPicPr>
          <p:cNvPr id="6" name="Picture 5" descr="A close up of a logo&#10;&#10;Description automatically generated">
            <a:extLst>
              <a:ext uri="{FF2B5EF4-FFF2-40B4-BE49-F238E27FC236}">
                <a16:creationId xmlns:a16="http://schemas.microsoft.com/office/drawing/2014/main" id="{3AF62C6C-B884-406D-B231-4A7981602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7" name="Picture 2">
            <a:extLst>
              <a:ext uri="{FF2B5EF4-FFF2-40B4-BE49-F238E27FC236}">
                <a16:creationId xmlns:a16="http://schemas.microsoft.com/office/drawing/2014/main" id="{A0C36335-197A-4D86-A6C8-98DF93411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544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2B80E-1D13-40BC-8E9E-ACD289E09B43}"/>
              </a:ext>
            </a:extLst>
          </p:cNvPr>
          <p:cNvSpPr>
            <a:spLocks noGrp="1"/>
          </p:cNvSpPr>
          <p:nvPr>
            <p:ph type="title"/>
          </p:nvPr>
        </p:nvSpPr>
        <p:spPr/>
        <p:txBody>
          <a:bodyPr/>
          <a:lstStyle/>
          <a:p>
            <a:r>
              <a:rPr lang="en-US" dirty="0">
                <a:solidFill>
                  <a:srgbClr val="C00000"/>
                </a:solidFill>
              </a:rPr>
              <a:t>Check Sheet/Tally Sheet</a:t>
            </a:r>
          </a:p>
        </p:txBody>
      </p:sp>
      <p:sp>
        <p:nvSpPr>
          <p:cNvPr id="4" name="Slide Number Placeholder 3">
            <a:extLst>
              <a:ext uri="{FF2B5EF4-FFF2-40B4-BE49-F238E27FC236}">
                <a16:creationId xmlns:a16="http://schemas.microsoft.com/office/drawing/2014/main" id="{7AFFCAAA-E13B-4548-9ED4-481617B520A3}"/>
              </a:ext>
            </a:extLst>
          </p:cNvPr>
          <p:cNvSpPr>
            <a:spLocks noGrp="1"/>
          </p:cNvSpPr>
          <p:nvPr>
            <p:ph type="sldNum" sz="quarter" idx="12"/>
          </p:nvPr>
        </p:nvSpPr>
        <p:spPr/>
        <p:txBody>
          <a:bodyPr/>
          <a:lstStyle/>
          <a:p>
            <a:fld id="{63BB2EA7-7573-4370-8C19-A6592C681674}" type="slidenum">
              <a:rPr lang="en-US" smtClean="0"/>
              <a:pPr/>
              <a:t>38</a:t>
            </a:fld>
            <a:endParaRPr lang="en-US"/>
          </a:p>
        </p:txBody>
      </p:sp>
      <p:pic>
        <p:nvPicPr>
          <p:cNvPr id="5" name="Picture 4" descr="A close up of a logo&#10;&#10;Description automatically generated">
            <a:extLst>
              <a:ext uri="{FF2B5EF4-FFF2-40B4-BE49-F238E27FC236}">
                <a16:creationId xmlns:a16="http://schemas.microsoft.com/office/drawing/2014/main" id="{1A41541B-77EB-4296-A7ED-3E31029C9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6" name="Picture 2">
            <a:extLst>
              <a:ext uri="{FF2B5EF4-FFF2-40B4-BE49-F238E27FC236}">
                <a16:creationId xmlns:a16="http://schemas.microsoft.com/office/drawing/2014/main" id="{2CA1EA2E-1528-4857-8C9B-69B8C5266F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lated image">
            <a:extLst>
              <a:ext uri="{FF2B5EF4-FFF2-40B4-BE49-F238E27FC236}">
                <a16:creationId xmlns:a16="http://schemas.microsoft.com/office/drawing/2014/main" id="{6ADE53B7-B73E-4A11-B5EA-0EE614BC7BB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83959" y="1835980"/>
            <a:ext cx="6176081" cy="4023360"/>
          </a:xfrm>
          <a:prstGeom prst="rect">
            <a:avLst/>
          </a:prstGeom>
          <a:noFill/>
          <a:ln>
            <a:noFill/>
          </a:ln>
        </p:spPr>
      </p:pic>
    </p:spTree>
    <p:extLst>
      <p:ext uri="{BB962C8B-B14F-4D97-AF65-F5344CB8AC3E}">
        <p14:creationId xmlns:p14="http://schemas.microsoft.com/office/powerpoint/2010/main" val="1812177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BA10-E743-4F21-996C-78F180CD4818}"/>
              </a:ext>
            </a:extLst>
          </p:cNvPr>
          <p:cNvSpPr>
            <a:spLocks noGrp="1"/>
          </p:cNvSpPr>
          <p:nvPr>
            <p:ph type="title"/>
          </p:nvPr>
        </p:nvSpPr>
        <p:spPr/>
        <p:txBody>
          <a:bodyPr/>
          <a:lstStyle/>
          <a:p>
            <a:r>
              <a:rPr lang="en-US" dirty="0">
                <a:solidFill>
                  <a:srgbClr val="C00000"/>
                </a:solidFill>
              </a:rPr>
              <a:t>Control Chart/Shewhart Chart</a:t>
            </a:r>
          </a:p>
        </p:txBody>
      </p:sp>
      <p:sp>
        <p:nvSpPr>
          <p:cNvPr id="4" name="Slide Number Placeholder 3">
            <a:extLst>
              <a:ext uri="{FF2B5EF4-FFF2-40B4-BE49-F238E27FC236}">
                <a16:creationId xmlns:a16="http://schemas.microsoft.com/office/drawing/2014/main" id="{DF2CE06B-A065-45DC-A928-2EEDCE7D91DC}"/>
              </a:ext>
            </a:extLst>
          </p:cNvPr>
          <p:cNvSpPr>
            <a:spLocks noGrp="1"/>
          </p:cNvSpPr>
          <p:nvPr>
            <p:ph type="sldNum" sz="quarter" idx="12"/>
          </p:nvPr>
        </p:nvSpPr>
        <p:spPr/>
        <p:txBody>
          <a:bodyPr/>
          <a:lstStyle/>
          <a:p>
            <a:fld id="{63BB2EA7-7573-4370-8C19-A6592C681674}" type="slidenum">
              <a:rPr lang="en-US" smtClean="0"/>
              <a:pPr/>
              <a:t>39</a:t>
            </a:fld>
            <a:endParaRPr lang="en-US"/>
          </a:p>
        </p:txBody>
      </p:sp>
      <p:pic>
        <p:nvPicPr>
          <p:cNvPr id="5" name="Picture 4" descr="A close up of a logo&#10;&#10;Description automatically generated">
            <a:extLst>
              <a:ext uri="{FF2B5EF4-FFF2-40B4-BE49-F238E27FC236}">
                <a16:creationId xmlns:a16="http://schemas.microsoft.com/office/drawing/2014/main" id="{396E9A60-367F-4B09-B8F9-ED048BFE4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6" name="Picture 2">
            <a:extLst>
              <a:ext uri="{FF2B5EF4-FFF2-40B4-BE49-F238E27FC236}">
                <a16:creationId xmlns:a16="http://schemas.microsoft.com/office/drawing/2014/main" id="{F2E592A3-94EB-4AD0-A38D-046FFFAC26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Related image">
            <a:extLst>
              <a:ext uri="{FF2B5EF4-FFF2-40B4-BE49-F238E27FC236}">
                <a16:creationId xmlns:a16="http://schemas.microsoft.com/office/drawing/2014/main" id="{7DD7EDAC-A1EB-4FB2-BDDA-F8FBF10F5E6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28742" y="1707621"/>
            <a:ext cx="5886515" cy="3840480"/>
          </a:xfrm>
          <a:prstGeom prst="rect">
            <a:avLst/>
          </a:prstGeom>
          <a:noFill/>
          <a:ln>
            <a:noFill/>
          </a:ln>
        </p:spPr>
      </p:pic>
    </p:spTree>
    <p:extLst>
      <p:ext uri="{BB962C8B-B14F-4D97-AF65-F5344CB8AC3E}">
        <p14:creationId xmlns:p14="http://schemas.microsoft.com/office/powerpoint/2010/main" val="660713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2988-5CF6-40EC-B8F8-481D20A37706}"/>
              </a:ext>
            </a:extLst>
          </p:cNvPr>
          <p:cNvSpPr>
            <a:spLocks noGrp="1"/>
          </p:cNvSpPr>
          <p:nvPr>
            <p:ph type="title"/>
          </p:nvPr>
        </p:nvSpPr>
        <p:spPr>
          <a:xfrm>
            <a:off x="628650" y="365126"/>
            <a:ext cx="7886700" cy="1325563"/>
          </a:xfrm>
        </p:spPr>
        <p:txBody>
          <a:bodyPr/>
          <a:lstStyle/>
          <a:p>
            <a:r>
              <a:rPr lang="en-US">
                <a:solidFill>
                  <a:srgbClr val="C00000"/>
                </a:solidFill>
              </a:rPr>
              <a:t>George Polya’s Process (1945)</a:t>
            </a:r>
            <a:endParaRPr lang="en-US" dirty="0">
              <a:solidFill>
                <a:srgbClr val="C00000"/>
              </a:solidFill>
            </a:endParaRPr>
          </a:p>
        </p:txBody>
      </p:sp>
      <p:sp>
        <p:nvSpPr>
          <p:cNvPr id="4" name="Slide Number Placeholder 3">
            <a:extLst>
              <a:ext uri="{FF2B5EF4-FFF2-40B4-BE49-F238E27FC236}">
                <a16:creationId xmlns:a16="http://schemas.microsoft.com/office/drawing/2014/main" id="{6F9382A2-D426-4C36-8882-EB435F70D70C}"/>
              </a:ext>
            </a:extLst>
          </p:cNvPr>
          <p:cNvSpPr>
            <a:spLocks noGrp="1"/>
          </p:cNvSpPr>
          <p:nvPr>
            <p:ph type="sldNum" sz="quarter" idx="12"/>
          </p:nvPr>
        </p:nvSpPr>
        <p:spPr>
          <a:xfrm>
            <a:off x="6457950" y="6356351"/>
            <a:ext cx="2057400" cy="365125"/>
          </a:xfrm>
        </p:spPr>
        <p:txBody>
          <a:bodyPr/>
          <a:lstStyle/>
          <a:p>
            <a:fld id="{63BB2EA7-7573-4370-8C19-A6592C681674}" type="slidenum">
              <a:rPr lang="en-US" smtClean="0"/>
              <a:pPr/>
              <a:t>4</a:t>
            </a:fld>
            <a:endParaRPr lang="en-US"/>
          </a:p>
        </p:txBody>
      </p:sp>
      <p:pic>
        <p:nvPicPr>
          <p:cNvPr id="7" name="Picture 6" descr="A close up of a logo&#10;&#10;Description automatically generated">
            <a:extLst>
              <a:ext uri="{FF2B5EF4-FFF2-40B4-BE49-F238E27FC236}">
                <a16:creationId xmlns:a16="http://schemas.microsoft.com/office/drawing/2014/main" id="{DE34A0F8-7268-4E46-B841-40D459F85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8" name="Picture 2">
            <a:extLst>
              <a:ext uri="{FF2B5EF4-FFF2-40B4-BE49-F238E27FC236}">
                <a16:creationId xmlns:a16="http://schemas.microsoft.com/office/drawing/2014/main" id="{6F9A355C-F5E2-4B3D-9C64-4BD62D4919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a:extLst>
              <a:ext uri="{FF2B5EF4-FFF2-40B4-BE49-F238E27FC236}">
                <a16:creationId xmlns:a16="http://schemas.microsoft.com/office/drawing/2014/main" id="{83B7F94B-04E9-4184-B538-928321C5E4BE}"/>
              </a:ext>
            </a:extLst>
          </p:cNvPr>
          <p:cNvGraphicFramePr>
            <a:graphicFrameLocks noChangeAspect="1"/>
          </p:cNvGraphicFramePr>
          <p:nvPr>
            <p:extLst>
              <p:ext uri="{D42A27DB-BD31-4B8C-83A1-F6EECF244321}">
                <p14:modId xmlns:p14="http://schemas.microsoft.com/office/powerpoint/2010/main" val="1586147709"/>
              </p:ext>
            </p:extLst>
          </p:nvPr>
        </p:nvGraphicFramePr>
        <p:xfrm>
          <a:off x="2036763" y="1981200"/>
          <a:ext cx="5068887" cy="3124200"/>
        </p:xfrm>
        <a:graphic>
          <a:graphicData uri="http://schemas.openxmlformats.org/presentationml/2006/ole">
            <mc:AlternateContent xmlns:mc="http://schemas.openxmlformats.org/markup-compatibility/2006">
              <mc:Choice xmlns:v="urn:schemas-microsoft-com:vml" Requires="v">
                <p:oleObj spid="_x0000_s1026" name="SmartDraw" r:id="rId6" imgW="5068800" imgH="3124080" progId="SmartDraw.2">
                  <p:embed/>
                </p:oleObj>
              </mc:Choice>
              <mc:Fallback>
                <p:oleObj name="SmartDraw" r:id="rId6" imgW="5068800" imgH="3124080" progId="SmartDraw.2">
                  <p:embed/>
                  <p:pic>
                    <p:nvPicPr>
                      <p:cNvPr id="5" name="Object 4">
                        <a:extLst>
                          <a:ext uri="{FF2B5EF4-FFF2-40B4-BE49-F238E27FC236}">
                            <a16:creationId xmlns:a16="http://schemas.microsoft.com/office/drawing/2014/main" id="{83B7F94B-04E9-4184-B538-928321C5E4BE}"/>
                          </a:ext>
                        </a:extLst>
                      </p:cNvPr>
                      <p:cNvPicPr/>
                      <p:nvPr/>
                    </p:nvPicPr>
                    <p:blipFill>
                      <a:blip r:embed="rId7"/>
                      <a:stretch>
                        <a:fillRect/>
                      </a:stretch>
                    </p:blipFill>
                    <p:spPr>
                      <a:xfrm>
                        <a:off x="2036763" y="1981200"/>
                        <a:ext cx="5068887" cy="3124200"/>
                      </a:xfrm>
                      <a:prstGeom prst="rect">
                        <a:avLst/>
                      </a:prstGeom>
                    </p:spPr>
                  </p:pic>
                </p:oleObj>
              </mc:Fallback>
            </mc:AlternateContent>
          </a:graphicData>
        </a:graphic>
      </p:graphicFrame>
    </p:spTree>
    <p:extLst>
      <p:ext uri="{BB962C8B-B14F-4D97-AF65-F5344CB8AC3E}">
        <p14:creationId xmlns:p14="http://schemas.microsoft.com/office/powerpoint/2010/main" val="2362146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7007DF-2ECA-471B-A1D3-87109D59E414}"/>
              </a:ext>
            </a:extLst>
          </p:cNvPr>
          <p:cNvSpPr>
            <a:spLocks noGrp="1"/>
          </p:cNvSpPr>
          <p:nvPr>
            <p:ph type="title"/>
          </p:nvPr>
        </p:nvSpPr>
        <p:spPr/>
        <p:txBody>
          <a:bodyPr/>
          <a:lstStyle/>
          <a:p>
            <a:r>
              <a:rPr lang="en-US" dirty="0">
                <a:solidFill>
                  <a:srgbClr val="C00000"/>
                </a:solidFill>
              </a:rPr>
              <a:t>Gantt Chart</a:t>
            </a:r>
          </a:p>
        </p:txBody>
      </p:sp>
      <p:sp>
        <p:nvSpPr>
          <p:cNvPr id="5" name="Slide Number Placeholder 4">
            <a:extLst>
              <a:ext uri="{FF2B5EF4-FFF2-40B4-BE49-F238E27FC236}">
                <a16:creationId xmlns:a16="http://schemas.microsoft.com/office/drawing/2014/main" id="{03FDA2AD-87C1-4DE6-945E-AA7CD7A1A2FF}"/>
              </a:ext>
            </a:extLst>
          </p:cNvPr>
          <p:cNvSpPr>
            <a:spLocks noGrp="1"/>
          </p:cNvSpPr>
          <p:nvPr>
            <p:ph type="sldNum" sz="quarter" idx="12"/>
          </p:nvPr>
        </p:nvSpPr>
        <p:spPr/>
        <p:txBody>
          <a:bodyPr/>
          <a:lstStyle/>
          <a:p>
            <a:fld id="{63BB2EA7-7573-4370-8C19-A6592C681674}" type="slidenum">
              <a:rPr lang="en-US" smtClean="0"/>
              <a:pPr/>
              <a:t>40</a:t>
            </a:fld>
            <a:endParaRPr lang="en-US"/>
          </a:p>
        </p:txBody>
      </p:sp>
      <p:pic>
        <p:nvPicPr>
          <p:cNvPr id="8" name="Picture 7" descr="A close up of a logo&#10;&#10;Description automatically generated">
            <a:extLst>
              <a:ext uri="{FF2B5EF4-FFF2-40B4-BE49-F238E27FC236}">
                <a16:creationId xmlns:a16="http://schemas.microsoft.com/office/drawing/2014/main" id="{5805A6A5-8122-45E6-A8DC-BB7D4D58D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9" name="Picture 2">
            <a:extLst>
              <a:ext uri="{FF2B5EF4-FFF2-40B4-BE49-F238E27FC236}">
                <a16:creationId xmlns:a16="http://schemas.microsoft.com/office/drawing/2014/main" id="{FFACFF04-CF35-430F-95AB-C8AAC4CFCD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gantt chart">
            <a:extLst>
              <a:ext uri="{FF2B5EF4-FFF2-40B4-BE49-F238E27FC236}">
                <a16:creationId xmlns:a16="http://schemas.microsoft.com/office/drawing/2014/main" id="{A64B629A-C659-48EE-BDCF-50ADA3DC43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391" y="1497560"/>
            <a:ext cx="6759078" cy="429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5124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7D98-1C90-4DD4-BFBA-A5A6D81D88E9}"/>
              </a:ext>
            </a:extLst>
          </p:cNvPr>
          <p:cNvSpPr>
            <a:spLocks noGrp="1"/>
          </p:cNvSpPr>
          <p:nvPr>
            <p:ph type="title"/>
          </p:nvPr>
        </p:nvSpPr>
        <p:spPr/>
        <p:txBody>
          <a:bodyPr/>
          <a:lstStyle/>
          <a:p>
            <a:r>
              <a:rPr lang="en-US" dirty="0">
                <a:solidFill>
                  <a:srgbClr val="C00000"/>
                </a:solidFill>
              </a:rPr>
              <a:t>Histogram</a:t>
            </a:r>
          </a:p>
        </p:txBody>
      </p:sp>
      <p:sp>
        <p:nvSpPr>
          <p:cNvPr id="4" name="Slide Number Placeholder 3">
            <a:extLst>
              <a:ext uri="{FF2B5EF4-FFF2-40B4-BE49-F238E27FC236}">
                <a16:creationId xmlns:a16="http://schemas.microsoft.com/office/drawing/2014/main" id="{940F8DE1-CF27-40C1-96F2-874A5C869A16}"/>
              </a:ext>
            </a:extLst>
          </p:cNvPr>
          <p:cNvSpPr>
            <a:spLocks noGrp="1"/>
          </p:cNvSpPr>
          <p:nvPr>
            <p:ph type="sldNum" sz="quarter" idx="12"/>
          </p:nvPr>
        </p:nvSpPr>
        <p:spPr/>
        <p:txBody>
          <a:bodyPr/>
          <a:lstStyle/>
          <a:p>
            <a:fld id="{63BB2EA7-7573-4370-8C19-A6592C681674}" type="slidenum">
              <a:rPr lang="en-US" smtClean="0"/>
              <a:pPr/>
              <a:t>41</a:t>
            </a:fld>
            <a:endParaRPr lang="en-US"/>
          </a:p>
        </p:txBody>
      </p:sp>
      <p:pic>
        <p:nvPicPr>
          <p:cNvPr id="5" name="Picture 4" descr="A close up of a logo&#10;&#10;Description automatically generated">
            <a:extLst>
              <a:ext uri="{FF2B5EF4-FFF2-40B4-BE49-F238E27FC236}">
                <a16:creationId xmlns:a16="http://schemas.microsoft.com/office/drawing/2014/main" id="{FCBD06F9-BD6C-47E3-AE73-270A7AEA4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6" name="Picture 2">
            <a:extLst>
              <a:ext uri="{FF2B5EF4-FFF2-40B4-BE49-F238E27FC236}">
                <a16:creationId xmlns:a16="http://schemas.microsoft.com/office/drawing/2014/main" id="{F6EB035A-7BEC-413B-86C3-4EA079015F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histogram">
            <a:extLst>
              <a:ext uri="{FF2B5EF4-FFF2-40B4-BE49-F238E27FC236}">
                <a16:creationId xmlns:a16="http://schemas.microsoft.com/office/drawing/2014/main" id="{69DBF9C3-6201-4657-AE1C-B993346726B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1646" y="1690689"/>
            <a:ext cx="4860707" cy="4114800"/>
          </a:xfrm>
          <a:prstGeom prst="rect">
            <a:avLst/>
          </a:prstGeom>
          <a:noFill/>
          <a:ln>
            <a:noFill/>
          </a:ln>
        </p:spPr>
      </p:pic>
    </p:spTree>
    <p:extLst>
      <p:ext uri="{BB962C8B-B14F-4D97-AF65-F5344CB8AC3E}">
        <p14:creationId xmlns:p14="http://schemas.microsoft.com/office/powerpoint/2010/main" val="1274309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ED39F-8561-481B-83EB-02F7D913476F}"/>
              </a:ext>
            </a:extLst>
          </p:cNvPr>
          <p:cNvSpPr>
            <a:spLocks noGrp="1"/>
          </p:cNvSpPr>
          <p:nvPr>
            <p:ph type="title"/>
          </p:nvPr>
        </p:nvSpPr>
        <p:spPr/>
        <p:txBody>
          <a:bodyPr/>
          <a:lstStyle/>
          <a:p>
            <a:r>
              <a:rPr lang="en-US" dirty="0">
                <a:solidFill>
                  <a:srgbClr val="C00000"/>
                </a:solidFill>
              </a:rPr>
              <a:t>Pareto Analysis &amp; Chart</a:t>
            </a:r>
          </a:p>
        </p:txBody>
      </p:sp>
      <p:sp>
        <p:nvSpPr>
          <p:cNvPr id="4" name="Slide Number Placeholder 3">
            <a:extLst>
              <a:ext uri="{FF2B5EF4-FFF2-40B4-BE49-F238E27FC236}">
                <a16:creationId xmlns:a16="http://schemas.microsoft.com/office/drawing/2014/main" id="{4D0978B2-4A62-4059-B1FC-ABF2AE599553}"/>
              </a:ext>
            </a:extLst>
          </p:cNvPr>
          <p:cNvSpPr>
            <a:spLocks noGrp="1"/>
          </p:cNvSpPr>
          <p:nvPr>
            <p:ph type="sldNum" sz="quarter" idx="12"/>
          </p:nvPr>
        </p:nvSpPr>
        <p:spPr/>
        <p:txBody>
          <a:bodyPr/>
          <a:lstStyle/>
          <a:p>
            <a:fld id="{63BB2EA7-7573-4370-8C19-A6592C681674}" type="slidenum">
              <a:rPr lang="en-US" smtClean="0"/>
              <a:pPr/>
              <a:t>42</a:t>
            </a:fld>
            <a:endParaRPr lang="en-US"/>
          </a:p>
        </p:txBody>
      </p:sp>
      <p:pic>
        <p:nvPicPr>
          <p:cNvPr id="6146" name="Picture 2" descr="Image result for pareto chart">
            <a:extLst>
              <a:ext uri="{FF2B5EF4-FFF2-40B4-BE49-F238E27FC236}">
                <a16:creationId xmlns:a16="http://schemas.microsoft.com/office/drawing/2014/main" id="{97BB44DF-E7C5-4DD9-BE8D-F4E14B242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754" y="1647824"/>
            <a:ext cx="5816846" cy="44481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lose up of a logo&#10;&#10;Description automatically generated">
            <a:extLst>
              <a:ext uri="{FF2B5EF4-FFF2-40B4-BE49-F238E27FC236}">
                <a16:creationId xmlns:a16="http://schemas.microsoft.com/office/drawing/2014/main" id="{A67C68F3-9407-4B10-9547-EF1E426288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6" name="Picture 2">
            <a:extLst>
              <a:ext uri="{FF2B5EF4-FFF2-40B4-BE49-F238E27FC236}">
                <a16:creationId xmlns:a16="http://schemas.microsoft.com/office/drawing/2014/main" id="{F91CA016-9C53-4F87-999E-098564905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211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881E0-96E7-452E-A8C4-4B08F02EFC8A}"/>
              </a:ext>
            </a:extLst>
          </p:cNvPr>
          <p:cNvSpPr>
            <a:spLocks noGrp="1"/>
          </p:cNvSpPr>
          <p:nvPr>
            <p:ph type="title"/>
          </p:nvPr>
        </p:nvSpPr>
        <p:spPr/>
        <p:txBody>
          <a:bodyPr/>
          <a:lstStyle/>
          <a:p>
            <a:r>
              <a:rPr lang="en-US" dirty="0">
                <a:solidFill>
                  <a:srgbClr val="C00000"/>
                </a:solidFill>
              </a:rPr>
              <a:t>Run Chart</a:t>
            </a:r>
          </a:p>
        </p:txBody>
      </p:sp>
      <p:sp>
        <p:nvSpPr>
          <p:cNvPr id="4" name="Slide Number Placeholder 3">
            <a:extLst>
              <a:ext uri="{FF2B5EF4-FFF2-40B4-BE49-F238E27FC236}">
                <a16:creationId xmlns:a16="http://schemas.microsoft.com/office/drawing/2014/main" id="{30E577B5-034D-4FF6-A079-3D4DD9530BBD}"/>
              </a:ext>
            </a:extLst>
          </p:cNvPr>
          <p:cNvSpPr>
            <a:spLocks noGrp="1"/>
          </p:cNvSpPr>
          <p:nvPr>
            <p:ph type="sldNum" sz="quarter" idx="12"/>
          </p:nvPr>
        </p:nvSpPr>
        <p:spPr/>
        <p:txBody>
          <a:bodyPr/>
          <a:lstStyle/>
          <a:p>
            <a:fld id="{63BB2EA7-7573-4370-8C19-A6592C681674}" type="slidenum">
              <a:rPr lang="en-US" smtClean="0"/>
              <a:pPr/>
              <a:t>43</a:t>
            </a:fld>
            <a:endParaRPr lang="en-US"/>
          </a:p>
        </p:txBody>
      </p:sp>
      <p:pic>
        <p:nvPicPr>
          <p:cNvPr id="5" name="Picture 4" descr="A close up of a logo&#10;&#10;Description automatically generated">
            <a:extLst>
              <a:ext uri="{FF2B5EF4-FFF2-40B4-BE49-F238E27FC236}">
                <a16:creationId xmlns:a16="http://schemas.microsoft.com/office/drawing/2014/main" id="{259D779C-3D7F-4604-A7D1-7335303EA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6" name="Picture 2">
            <a:extLst>
              <a:ext uri="{FF2B5EF4-FFF2-40B4-BE49-F238E27FC236}">
                <a16:creationId xmlns:a16="http://schemas.microsoft.com/office/drawing/2014/main" id="{EF469CFC-FCDD-4D04-88EB-5384CD81E0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run chart">
            <a:extLst>
              <a:ext uri="{FF2B5EF4-FFF2-40B4-BE49-F238E27FC236}">
                <a16:creationId xmlns:a16="http://schemas.microsoft.com/office/drawing/2014/main" id="{F918C328-BA3E-4804-A293-4C7FB334A4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74679" y="1687866"/>
            <a:ext cx="5794642" cy="4114800"/>
          </a:xfrm>
          <a:prstGeom prst="rect">
            <a:avLst/>
          </a:prstGeom>
          <a:noFill/>
          <a:ln>
            <a:noFill/>
          </a:ln>
        </p:spPr>
      </p:pic>
    </p:spTree>
    <p:extLst>
      <p:ext uri="{BB962C8B-B14F-4D97-AF65-F5344CB8AC3E}">
        <p14:creationId xmlns:p14="http://schemas.microsoft.com/office/powerpoint/2010/main" val="16775442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84E47-15FC-4CF5-BE49-5DC26132470E}"/>
              </a:ext>
            </a:extLst>
          </p:cNvPr>
          <p:cNvSpPr>
            <a:spLocks noGrp="1"/>
          </p:cNvSpPr>
          <p:nvPr>
            <p:ph type="title"/>
          </p:nvPr>
        </p:nvSpPr>
        <p:spPr/>
        <p:txBody>
          <a:bodyPr/>
          <a:lstStyle/>
          <a:p>
            <a:r>
              <a:rPr lang="en-US" dirty="0">
                <a:solidFill>
                  <a:srgbClr val="C00000"/>
                </a:solidFill>
              </a:rPr>
              <a:t>Scatter Plot</a:t>
            </a:r>
          </a:p>
        </p:txBody>
      </p:sp>
      <p:sp>
        <p:nvSpPr>
          <p:cNvPr id="4" name="Slide Number Placeholder 3">
            <a:extLst>
              <a:ext uri="{FF2B5EF4-FFF2-40B4-BE49-F238E27FC236}">
                <a16:creationId xmlns:a16="http://schemas.microsoft.com/office/drawing/2014/main" id="{EA0AA919-5561-48AC-868A-DB9F9A4AC761}"/>
              </a:ext>
            </a:extLst>
          </p:cNvPr>
          <p:cNvSpPr>
            <a:spLocks noGrp="1"/>
          </p:cNvSpPr>
          <p:nvPr>
            <p:ph type="sldNum" sz="quarter" idx="12"/>
          </p:nvPr>
        </p:nvSpPr>
        <p:spPr/>
        <p:txBody>
          <a:bodyPr/>
          <a:lstStyle/>
          <a:p>
            <a:fld id="{63BB2EA7-7573-4370-8C19-A6592C681674}" type="slidenum">
              <a:rPr lang="en-US" smtClean="0"/>
              <a:pPr/>
              <a:t>44</a:t>
            </a:fld>
            <a:endParaRPr lang="en-US"/>
          </a:p>
        </p:txBody>
      </p:sp>
      <p:pic>
        <p:nvPicPr>
          <p:cNvPr id="5" name="Picture 4" descr="A close up of a logo&#10;&#10;Description automatically generated">
            <a:extLst>
              <a:ext uri="{FF2B5EF4-FFF2-40B4-BE49-F238E27FC236}">
                <a16:creationId xmlns:a16="http://schemas.microsoft.com/office/drawing/2014/main" id="{21F7A22A-9741-4052-8C6D-E23E46017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6" name="Picture 2">
            <a:extLst>
              <a:ext uri="{FF2B5EF4-FFF2-40B4-BE49-F238E27FC236}">
                <a16:creationId xmlns:a16="http://schemas.microsoft.com/office/drawing/2014/main" id="{0B34347F-02F6-4B9F-BCAB-6E38BB7887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catter diagram">
            <a:extLst>
              <a:ext uri="{FF2B5EF4-FFF2-40B4-BE49-F238E27FC236}">
                <a16:creationId xmlns:a16="http://schemas.microsoft.com/office/drawing/2014/main" id="{3A50FDB3-33C0-4EE4-A67D-86D82EA4D7F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62257" y="1997658"/>
            <a:ext cx="6819486" cy="3291840"/>
          </a:xfrm>
          <a:prstGeom prst="rect">
            <a:avLst/>
          </a:prstGeom>
          <a:noFill/>
          <a:ln>
            <a:noFill/>
          </a:ln>
        </p:spPr>
      </p:pic>
    </p:spTree>
    <p:extLst>
      <p:ext uri="{BB962C8B-B14F-4D97-AF65-F5344CB8AC3E}">
        <p14:creationId xmlns:p14="http://schemas.microsoft.com/office/powerpoint/2010/main" val="1401631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E740-3AA1-406B-8D2A-2ED3B94D7E5E}"/>
              </a:ext>
            </a:extLst>
          </p:cNvPr>
          <p:cNvSpPr>
            <a:spLocks noGrp="1"/>
          </p:cNvSpPr>
          <p:nvPr>
            <p:ph type="title"/>
          </p:nvPr>
        </p:nvSpPr>
        <p:spPr/>
        <p:txBody>
          <a:bodyPr/>
          <a:lstStyle/>
          <a:p>
            <a:r>
              <a:rPr lang="en-US" dirty="0">
                <a:solidFill>
                  <a:srgbClr val="C00000"/>
                </a:solidFill>
              </a:rPr>
              <a:t>Standard Data Displays</a:t>
            </a:r>
          </a:p>
        </p:txBody>
      </p:sp>
      <p:sp>
        <p:nvSpPr>
          <p:cNvPr id="4" name="Slide Number Placeholder 3">
            <a:extLst>
              <a:ext uri="{FF2B5EF4-FFF2-40B4-BE49-F238E27FC236}">
                <a16:creationId xmlns:a16="http://schemas.microsoft.com/office/drawing/2014/main" id="{43C7A245-ED15-4EDB-A8E2-584619F76F7D}"/>
              </a:ext>
            </a:extLst>
          </p:cNvPr>
          <p:cNvSpPr>
            <a:spLocks noGrp="1"/>
          </p:cNvSpPr>
          <p:nvPr>
            <p:ph type="sldNum" sz="quarter" idx="12"/>
          </p:nvPr>
        </p:nvSpPr>
        <p:spPr/>
        <p:txBody>
          <a:bodyPr/>
          <a:lstStyle/>
          <a:p>
            <a:fld id="{63BB2EA7-7573-4370-8C19-A6592C681674}" type="slidenum">
              <a:rPr lang="en-US" smtClean="0"/>
              <a:pPr/>
              <a:t>45</a:t>
            </a:fld>
            <a:endParaRPr lang="en-US"/>
          </a:p>
        </p:txBody>
      </p:sp>
      <p:pic>
        <p:nvPicPr>
          <p:cNvPr id="5" name="Picture 4" descr="A close up of a logo&#10;&#10;Description automatically generated">
            <a:extLst>
              <a:ext uri="{FF2B5EF4-FFF2-40B4-BE49-F238E27FC236}">
                <a16:creationId xmlns:a16="http://schemas.microsoft.com/office/drawing/2014/main" id="{E3B95B94-5336-4897-A3A5-005CD0D70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6" name="Picture 2">
            <a:extLst>
              <a:ext uri="{FF2B5EF4-FFF2-40B4-BE49-F238E27FC236}">
                <a16:creationId xmlns:a16="http://schemas.microsoft.com/office/drawing/2014/main" id="{F8449F79-80CC-4EA7-9F74-490FF2603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bar chart">
            <a:extLst>
              <a:ext uri="{FF2B5EF4-FFF2-40B4-BE49-F238E27FC236}">
                <a16:creationId xmlns:a16="http://schemas.microsoft.com/office/drawing/2014/main" id="{F098EB96-AC05-4E08-907B-06832A8B7DD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1981200"/>
            <a:ext cx="4419600" cy="2196430"/>
          </a:xfrm>
          <a:prstGeom prst="rect">
            <a:avLst/>
          </a:prstGeom>
          <a:noFill/>
          <a:ln>
            <a:noFill/>
          </a:ln>
        </p:spPr>
      </p:pic>
      <p:pic>
        <p:nvPicPr>
          <p:cNvPr id="8" name="Picture 7" descr="Image result for pie chart">
            <a:extLst>
              <a:ext uri="{FF2B5EF4-FFF2-40B4-BE49-F238E27FC236}">
                <a16:creationId xmlns:a16="http://schemas.microsoft.com/office/drawing/2014/main" id="{F4643266-3E14-41DC-8F73-553A322C8591}"/>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1660" y="4468141"/>
            <a:ext cx="2900680" cy="2021840"/>
          </a:xfrm>
          <a:prstGeom prst="rect">
            <a:avLst/>
          </a:prstGeom>
          <a:noFill/>
          <a:ln>
            <a:noFill/>
          </a:ln>
        </p:spPr>
      </p:pic>
      <p:pic>
        <p:nvPicPr>
          <p:cNvPr id="3074" name="Picture 2" descr="New Let's Chart: stop those lying line charts – Stephen's Lighthouse">
            <a:extLst>
              <a:ext uri="{FF2B5EF4-FFF2-40B4-BE49-F238E27FC236}">
                <a16:creationId xmlns:a16="http://schemas.microsoft.com/office/drawing/2014/main" id="{620EA202-7BF1-4038-842C-0A3D404DB0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751" y="2014388"/>
            <a:ext cx="3592929" cy="2163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608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472D5-4186-4E87-88B3-6708B2C51401}"/>
              </a:ext>
            </a:extLst>
          </p:cNvPr>
          <p:cNvSpPr>
            <a:spLocks noGrp="1"/>
          </p:cNvSpPr>
          <p:nvPr>
            <p:ph type="title"/>
          </p:nvPr>
        </p:nvSpPr>
        <p:spPr/>
        <p:txBody>
          <a:bodyPr/>
          <a:lstStyle/>
          <a:p>
            <a:r>
              <a:rPr lang="en-US" dirty="0">
                <a:solidFill>
                  <a:srgbClr val="C00000"/>
                </a:solidFill>
              </a:rPr>
              <a:t>Stratification</a:t>
            </a:r>
          </a:p>
        </p:txBody>
      </p:sp>
      <p:sp>
        <p:nvSpPr>
          <p:cNvPr id="4" name="Slide Number Placeholder 3">
            <a:extLst>
              <a:ext uri="{FF2B5EF4-FFF2-40B4-BE49-F238E27FC236}">
                <a16:creationId xmlns:a16="http://schemas.microsoft.com/office/drawing/2014/main" id="{20044827-0F7F-483A-A5AF-0838465BB6AC}"/>
              </a:ext>
            </a:extLst>
          </p:cNvPr>
          <p:cNvSpPr>
            <a:spLocks noGrp="1"/>
          </p:cNvSpPr>
          <p:nvPr>
            <p:ph type="sldNum" sz="quarter" idx="12"/>
          </p:nvPr>
        </p:nvSpPr>
        <p:spPr/>
        <p:txBody>
          <a:bodyPr/>
          <a:lstStyle/>
          <a:p>
            <a:fld id="{63BB2EA7-7573-4370-8C19-A6592C681674}" type="slidenum">
              <a:rPr lang="en-US" smtClean="0"/>
              <a:pPr/>
              <a:t>46</a:t>
            </a:fld>
            <a:endParaRPr lang="en-US"/>
          </a:p>
        </p:txBody>
      </p:sp>
      <p:pic>
        <p:nvPicPr>
          <p:cNvPr id="5" name="Picture 4" descr="A close up of a logo&#10;&#10;Description automatically generated">
            <a:extLst>
              <a:ext uri="{FF2B5EF4-FFF2-40B4-BE49-F238E27FC236}">
                <a16:creationId xmlns:a16="http://schemas.microsoft.com/office/drawing/2014/main" id="{51F10580-CDCD-4717-8CC9-85644917E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6" name="Picture 2">
            <a:extLst>
              <a:ext uri="{FF2B5EF4-FFF2-40B4-BE49-F238E27FC236}">
                <a16:creationId xmlns:a16="http://schemas.microsoft.com/office/drawing/2014/main" id="{2B55D330-403C-42A6-8659-BEB67C859B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stacked bar chart">
            <a:extLst>
              <a:ext uri="{FF2B5EF4-FFF2-40B4-BE49-F238E27FC236}">
                <a16:creationId xmlns:a16="http://schemas.microsoft.com/office/drawing/2014/main" id="{EE7CA14D-2438-4A63-AB6D-5F76AEF7B38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83143" y="1905000"/>
            <a:ext cx="5777713" cy="3474720"/>
          </a:xfrm>
          <a:prstGeom prst="rect">
            <a:avLst/>
          </a:prstGeom>
          <a:noFill/>
          <a:ln>
            <a:noFill/>
          </a:ln>
        </p:spPr>
      </p:pic>
    </p:spTree>
    <p:extLst>
      <p:ext uri="{BB962C8B-B14F-4D97-AF65-F5344CB8AC3E}">
        <p14:creationId xmlns:p14="http://schemas.microsoft.com/office/powerpoint/2010/main" val="31688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Questions?</a:t>
            </a:r>
          </a:p>
        </p:txBody>
      </p:sp>
      <p:sp>
        <p:nvSpPr>
          <p:cNvPr id="4" name="Slide Number Placeholder 3"/>
          <p:cNvSpPr>
            <a:spLocks noGrp="1"/>
          </p:cNvSpPr>
          <p:nvPr>
            <p:ph type="sldNum" sz="quarter" idx="12"/>
          </p:nvPr>
        </p:nvSpPr>
        <p:spPr/>
        <p:txBody>
          <a:bodyPr/>
          <a:lstStyle/>
          <a:p>
            <a:fld id="{63BB2EA7-7573-4370-8C19-A6592C681674}" type="slidenum">
              <a:rPr lang="en-US" smtClean="0"/>
              <a:pPr/>
              <a:t>47</a:t>
            </a:fld>
            <a:endParaRPr lang="en-US"/>
          </a:p>
        </p:txBody>
      </p:sp>
      <p:pic>
        <p:nvPicPr>
          <p:cNvPr id="5" name="Picture 5"/>
          <p:cNvPicPr>
            <a:picLocks noChangeAspect="1" noChangeArrowheads="1"/>
          </p:cNvPicPr>
          <p:nvPr/>
        </p:nvPicPr>
        <p:blipFill>
          <a:blip r:embed="rId3" cstate="print"/>
          <a:srcRect/>
          <a:stretch>
            <a:fillRect/>
          </a:stretch>
        </p:blipFill>
        <p:spPr bwMode="auto">
          <a:xfrm>
            <a:off x="3048000" y="2286000"/>
            <a:ext cx="3235325" cy="2970212"/>
          </a:xfrm>
          <a:prstGeom prst="rect">
            <a:avLst/>
          </a:prstGeom>
          <a:noFill/>
          <a:ln w="9525">
            <a:noFill/>
            <a:miter lim="800000"/>
            <a:headEnd/>
            <a:tailEnd/>
          </a:ln>
          <a:effectLst/>
        </p:spPr>
      </p:pic>
      <p:pic>
        <p:nvPicPr>
          <p:cNvPr id="6" name="Picture 5" descr="A close up of a logo&#10;&#10;Description automatically generated">
            <a:extLst>
              <a:ext uri="{FF2B5EF4-FFF2-40B4-BE49-F238E27FC236}">
                <a16:creationId xmlns:a16="http://schemas.microsoft.com/office/drawing/2014/main" id="{3631A7CE-82C0-470E-980B-5BAC5E5050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7" name="Picture 2">
            <a:extLst>
              <a:ext uri="{FF2B5EF4-FFF2-40B4-BE49-F238E27FC236}">
                <a16:creationId xmlns:a16="http://schemas.microsoft.com/office/drawing/2014/main" id="{DF562C34-E265-4E04-B4B6-9EA7372941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499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F869-0A52-4E4F-96EB-6AD4DD0CB0F1}"/>
              </a:ext>
            </a:extLst>
          </p:cNvPr>
          <p:cNvSpPr>
            <a:spLocks noGrp="1"/>
          </p:cNvSpPr>
          <p:nvPr>
            <p:ph type="title"/>
          </p:nvPr>
        </p:nvSpPr>
        <p:spPr/>
        <p:txBody>
          <a:bodyPr/>
          <a:lstStyle/>
          <a:p>
            <a:r>
              <a:rPr lang="en-US">
                <a:solidFill>
                  <a:srgbClr val="C00000"/>
                </a:solidFill>
              </a:rPr>
              <a:t>Problem-Solving Tools</a:t>
            </a:r>
            <a:endParaRPr lang="en-US" dirty="0">
              <a:solidFill>
                <a:srgbClr val="C00000"/>
              </a:solidFill>
            </a:endParaRPr>
          </a:p>
        </p:txBody>
      </p:sp>
      <p:sp>
        <p:nvSpPr>
          <p:cNvPr id="3" name="Content Placeholder 2">
            <a:extLst>
              <a:ext uri="{FF2B5EF4-FFF2-40B4-BE49-F238E27FC236}">
                <a16:creationId xmlns:a16="http://schemas.microsoft.com/office/drawing/2014/main" id="{22CA1ACB-66E1-4EEA-9358-C97ECC468B41}"/>
              </a:ext>
            </a:extLst>
          </p:cNvPr>
          <p:cNvSpPr>
            <a:spLocks noGrp="1"/>
          </p:cNvSpPr>
          <p:nvPr>
            <p:ph idx="1"/>
          </p:nvPr>
        </p:nvSpPr>
        <p:spPr>
          <a:xfrm>
            <a:off x="2409825" y="1706225"/>
            <a:ext cx="4324350" cy="3965575"/>
          </a:xfrm>
        </p:spPr>
        <p:txBody>
          <a:bodyPr/>
          <a:lstStyle/>
          <a:p>
            <a:pPr marL="457200" indent="-457200">
              <a:buFont typeface="+mj-lt"/>
              <a:buAutoNum type="arabicPeriod"/>
            </a:pPr>
            <a:r>
              <a:rPr lang="en-US" dirty="0">
                <a:solidFill>
                  <a:schemeClr val="accent1">
                    <a:lumMod val="75000"/>
                  </a:schemeClr>
                </a:solidFill>
              </a:rPr>
              <a:t>Benchmarking</a:t>
            </a:r>
          </a:p>
          <a:p>
            <a:pPr marL="457200" indent="-457200">
              <a:buFont typeface="+mj-lt"/>
              <a:buAutoNum type="arabicPeriod"/>
            </a:pPr>
            <a:r>
              <a:rPr lang="en-US" dirty="0">
                <a:solidFill>
                  <a:schemeClr val="accent1">
                    <a:lumMod val="75000"/>
                  </a:schemeClr>
                </a:solidFill>
              </a:rPr>
              <a:t>Brainstorming</a:t>
            </a:r>
          </a:p>
          <a:p>
            <a:pPr marL="457200" indent="-457200">
              <a:buFont typeface="+mj-lt"/>
              <a:buAutoNum type="arabicPeriod"/>
            </a:pPr>
            <a:r>
              <a:rPr lang="en-US" dirty="0">
                <a:solidFill>
                  <a:schemeClr val="accent1">
                    <a:lumMod val="75000"/>
                  </a:schemeClr>
                </a:solidFill>
              </a:rPr>
              <a:t>Decision Trees</a:t>
            </a:r>
          </a:p>
          <a:p>
            <a:pPr marL="457200" indent="-457200">
              <a:buFont typeface="+mj-lt"/>
              <a:buAutoNum type="arabicPeriod"/>
            </a:pPr>
            <a:r>
              <a:rPr lang="en-US" dirty="0">
                <a:solidFill>
                  <a:schemeClr val="accent1">
                    <a:lumMod val="75000"/>
                  </a:schemeClr>
                </a:solidFill>
              </a:rPr>
              <a:t>Five Whys</a:t>
            </a:r>
          </a:p>
          <a:p>
            <a:pPr marL="457200" indent="-457200">
              <a:buFont typeface="+mj-lt"/>
              <a:buAutoNum type="arabicPeriod"/>
            </a:pPr>
            <a:r>
              <a:rPr lang="en-US" dirty="0">
                <a:solidFill>
                  <a:schemeClr val="accent1">
                    <a:lumMod val="75000"/>
                  </a:schemeClr>
                </a:solidFill>
              </a:rPr>
              <a:t>Force-Field Analysis</a:t>
            </a:r>
          </a:p>
          <a:p>
            <a:pPr marL="457200" indent="-457200">
              <a:buFont typeface="+mj-lt"/>
              <a:buAutoNum type="arabicPeriod"/>
            </a:pPr>
            <a:r>
              <a:rPr lang="en-US" dirty="0">
                <a:solidFill>
                  <a:schemeClr val="accent1">
                    <a:lumMod val="75000"/>
                  </a:schemeClr>
                </a:solidFill>
              </a:rPr>
              <a:t>Goals Grid</a:t>
            </a:r>
          </a:p>
          <a:p>
            <a:pPr marL="457200" indent="-457200">
              <a:buFont typeface="+mj-lt"/>
              <a:buAutoNum type="arabicPeriod"/>
            </a:pPr>
            <a:r>
              <a:rPr lang="en-US" dirty="0">
                <a:solidFill>
                  <a:schemeClr val="accent1">
                    <a:lumMod val="75000"/>
                  </a:schemeClr>
                </a:solidFill>
              </a:rPr>
              <a:t>Nominal Group Technique (NGT)</a:t>
            </a:r>
          </a:p>
          <a:p>
            <a:pPr marL="457200" indent="-457200">
              <a:buFont typeface="+mj-lt"/>
              <a:buAutoNum type="arabicPeriod"/>
            </a:pPr>
            <a:r>
              <a:rPr lang="en-US" dirty="0">
                <a:solidFill>
                  <a:schemeClr val="accent1">
                    <a:lumMod val="75000"/>
                  </a:schemeClr>
                </a:solidFill>
              </a:rPr>
              <a:t>Paired Comparisons</a:t>
            </a:r>
          </a:p>
          <a:p>
            <a:pPr marL="457200" indent="-457200">
              <a:buFont typeface="+mj-lt"/>
              <a:buAutoNum type="arabicPeriod"/>
            </a:pPr>
            <a:r>
              <a:rPr lang="en-US" dirty="0">
                <a:solidFill>
                  <a:schemeClr val="accent1">
                    <a:lumMod val="75000"/>
                  </a:schemeClr>
                </a:solidFill>
              </a:rPr>
              <a:t>Weighted Comparisons</a:t>
            </a:r>
          </a:p>
        </p:txBody>
      </p:sp>
      <p:sp>
        <p:nvSpPr>
          <p:cNvPr id="5" name="Slide Number Placeholder 4">
            <a:extLst>
              <a:ext uri="{FF2B5EF4-FFF2-40B4-BE49-F238E27FC236}">
                <a16:creationId xmlns:a16="http://schemas.microsoft.com/office/drawing/2014/main" id="{17504CA4-A090-449A-A11A-4086801766BB}"/>
              </a:ext>
            </a:extLst>
          </p:cNvPr>
          <p:cNvSpPr>
            <a:spLocks noGrp="1"/>
          </p:cNvSpPr>
          <p:nvPr>
            <p:ph type="sldNum" sz="quarter" idx="12"/>
          </p:nvPr>
        </p:nvSpPr>
        <p:spPr/>
        <p:txBody>
          <a:bodyPr/>
          <a:lstStyle/>
          <a:p>
            <a:fld id="{63BB2EA7-7573-4370-8C19-A6592C681674}" type="slidenum">
              <a:rPr lang="en-US" smtClean="0"/>
              <a:pPr/>
              <a:t>48</a:t>
            </a:fld>
            <a:endParaRPr lang="en-US"/>
          </a:p>
        </p:txBody>
      </p:sp>
      <p:pic>
        <p:nvPicPr>
          <p:cNvPr id="6" name="Picture 5" descr="A close up of a logo&#10;&#10;Description automatically generated">
            <a:extLst>
              <a:ext uri="{FF2B5EF4-FFF2-40B4-BE49-F238E27FC236}">
                <a16:creationId xmlns:a16="http://schemas.microsoft.com/office/drawing/2014/main" id="{C6A917D5-2298-4758-871B-D56150E28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7" name="Picture 2">
            <a:extLst>
              <a:ext uri="{FF2B5EF4-FFF2-40B4-BE49-F238E27FC236}">
                <a16:creationId xmlns:a16="http://schemas.microsoft.com/office/drawing/2014/main" id="{D11DF3FD-1FFA-445A-89A1-49F72E6AE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738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C284E9-7DF7-4992-AB5A-E4B96F16372B}"/>
              </a:ext>
            </a:extLst>
          </p:cNvPr>
          <p:cNvSpPr>
            <a:spLocks noGrp="1"/>
          </p:cNvSpPr>
          <p:nvPr>
            <p:ph type="title"/>
          </p:nvPr>
        </p:nvSpPr>
        <p:spPr/>
        <p:txBody>
          <a:bodyPr/>
          <a:lstStyle/>
          <a:p>
            <a:r>
              <a:rPr lang="en-US" dirty="0">
                <a:solidFill>
                  <a:srgbClr val="C00000"/>
                </a:solidFill>
              </a:rPr>
              <a:t>Benchmarking</a:t>
            </a:r>
          </a:p>
        </p:txBody>
      </p:sp>
      <p:sp>
        <p:nvSpPr>
          <p:cNvPr id="5" name="Slide Number Placeholder 4">
            <a:extLst>
              <a:ext uri="{FF2B5EF4-FFF2-40B4-BE49-F238E27FC236}">
                <a16:creationId xmlns:a16="http://schemas.microsoft.com/office/drawing/2014/main" id="{FEB26C9C-8683-4ADB-9C82-944DB646EF85}"/>
              </a:ext>
            </a:extLst>
          </p:cNvPr>
          <p:cNvSpPr>
            <a:spLocks noGrp="1"/>
          </p:cNvSpPr>
          <p:nvPr>
            <p:ph type="sldNum" sz="quarter" idx="12"/>
          </p:nvPr>
        </p:nvSpPr>
        <p:spPr/>
        <p:txBody>
          <a:bodyPr/>
          <a:lstStyle/>
          <a:p>
            <a:fld id="{63BB2EA7-7573-4370-8C19-A6592C681674}" type="slidenum">
              <a:rPr lang="en-US" smtClean="0"/>
              <a:pPr/>
              <a:t>49</a:t>
            </a:fld>
            <a:endParaRPr lang="en-US"/>
          </a:p>
        </p:txBody>
      </p:sp>
      <p:pic>
        <p:nvPicPr>
          <p:cNvPr id="7" name="Picture 6" descr="A close up of a logo&#10;&#10;Description automatically generated">
            <a:extLst>
              <a:ext uri="{FF2B5EF4-FFF2-40B4-BE49-F238E27FC236}">
                <a16:creationId xmlns:a16="http://schemas.microsoft.com/office/drawing/2014/main" id="{42553CCB-C329-4EA8-BF7B-ACE7F1AED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8" name="Picture 2">
            <a:extLst>
              <a:ext uri="{FF2B5EF4-FFF2-40B4-BE49-F238E27FC236}">
                <a16:creationId xmlns:a16="http://schemas.microsoft.com/office/drawing/2014/main" id="{4824E4F8-E5D7-4650-851C-72E7964E4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benchmarking process">
            <a:extLst>
              <a:ext uri="{FF2B5EF4-FFF2-40B4-BE49-F238E27FC236}">
                <a16:creationId xmlns:a16="http://schemas.microsoft.com/office/drawing/2014/main" id="{DE40BD86-4EBB-467F-AF9B-545A14EDBEB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781300" y="2035175"/>
            <a:ext cx="3581400" cy="3527425"/>
          </a:xfrm>
          <a:prstGeom prst="rect">
            <a:avLst/>
          </a:prstGeom>
          <a:noFill/>
          <a:ln>
            <a:noFill/>
          </a:ln>
        </p:spPr>
      </p:pic>
    </p:spTree>
    <p:extLst>
      <p:ext uri="{BB962C8B-B14F-4D97-AF65-F5344CB8AC3E}">
        <p14:creationId xmlns:p14="http://schemas.microsoft.com/office/powerpoint/2010/main" val="3541456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89826-0A00-4FD8-89A4-3CB17E58D415}"/>
              </a:ext>
            </a:extLst>
          </p:cNvPr>
          <p:cNvSpPr>
            <a:spLocks noGrp="1"/>
          </p:cNvSpPr>
          <p:nvPr>
            <p:ph type="title"/>
          </p:nvPr>
        </p:nvSpPr>
        <p:spPr/>
        <p:txBody>
          <a:bodyPr/>
          <a:lstStyle/>
          <a:p>
            <a:r>
              <a:rPr lang="en-US" dirty="0">
                <a:solidFill>
                  <a:srgbClr val="C00000"/>
                </a:solidFill>
              </a:rPr>
              <a:t>The Train Problem</a:t>
            </a:r>
          </a:p>
        </p:txBody>
      </p:sp>
      <p:sp>
        <p:nvSpPr>
          <p:cNvPr id="4" name="Slide Number Placeholder 3">
            <a:extLst>
              <a:ext uri="{FF2B5EF4-FFF2-40B4-BE49-F238E27FC236}">
                <a16:creationId xmlns:a16="http://schemas.microsoft.com/office/drawing/2014/main" id="{2CF0C297-C07B-4E60-BC2F-E5FAC8A94774}"/>
              </a:ext>
            </a:extLst>
          </p:cNvPr>
          <p:cNvSpPr>
            <a:spLocks noGrp="1"/>
          </p:cNvSpPr>
          <p:nvPr>
            <p:ph type="sldNum" sz="quarter" idx="12"/>
          </p:nvPr>
        </p:nvSpPr>
        <p:spPr/>
        <p:txBody>
          <a:bodyPr/>
          <a:lstStyle/>
          <a:p>
            <a:fld id="{63BB2EA7-7573-4370-8C19-A6592C681674}" type="slidenum">
              <a:rPr lang="en-US" smtClean="0"/>
              <a:pPr/>
              <a:t>5</a:t>
            </a:fld>
            <a:endParaRPr lang="en-US"/>
          </a:p>
        </p:txBody>
      </p:sp>
      <p:graphicFrame>
        <p:nvGraphicFramePr>
          <p:cNvPr id="5" name="Object 4">
            <a:extLst>
              <a:ext uri="{FF2B5EF4-FFF2-40B4-BE49-F238E27FC236}">
                <a16:creationId xmlns:a16="http://schemas.microsoft.com/office/drawing/2014/main" id="{4B386943-6A0B-433E-BC74-5CB3BD41A662}"/>
              </a:ext>
            </a:extLst>
          </p:cNvPr>
          <p:cNvGraphicFramePr>
            <a:graphicFrameLocks noChangeAspect="1"/>
          </p:cNvGraphicFramePr>
          <p:nvPr>
            <p:extLst>
              <p:ext uri="{D42A27DB-BD31-4B8C-83A1-F6EECF244321}">
                <p14:modId xmlns:p14="http://schemas.microsoft.com/office/powerpoint/2010/main" val="377192818"/>
              </p:ext>
            </p:extLst>
          </p:nvPr>
        </p:nvGraphicFramePr>
        <p:xfrm>
          <a:off x="2406650" y="2738438"/>
          <a:ext cx="4330700" cy="1381125"/>
        </p:xfrm>
        <a:graphic>
          <a:graphicData uri="http://schemas.openxmlformats.org/presentationml/2006/ole">
            <mc:AlternateContent xmlns:mc="http://schemas.openxmlformats.org/markup-compatibility/2006">
              <mc:Choice xmlns:v="urn:schemas-microsoft-com:vml" Requires="v">
                <p:oleObj spid="_x0000_s2050" name="SmartDraw" r:id="rId4" imgW="4331160" imgH="1380600" progId="SmartDraw.2">
                  <p:embed/>
                </p:oleObj>
              </mc:Choice>
              <mc:Fallback>
                <p:oleObj name="SmartDraw" r:id="rId4" imgW="4331160" imgH="1380600" progId="SmartDraw.2">
                  <p:embed/>
                  <p:pic>
                    <p:nvPicPr>
                      <p:cNvPr id="5" name="Object 4">
                        <a:extLst>
                          <a:ext uri="{FF2B5EF4-FFF2-40B4-BE49-F238E27FC236}">
                            <a16:creationId xmlns:a16="http://schemas.microsoft.com/office/drawing/2014/main" id="{4B386943-6A0B-433E-BC74-5CB3BD41A662}"/>
                          </a:ext>
                        </a:extLst>
                      </p:cNvPr>
                      <p:cNvPicPr/>
                      <p:nvPr/>
                    </p:nvPicPr>
                    <p:blipFill>
                      <a:blip r:embed="rId5"/>
                      <a:stretch>
                        <a:fillRect/>
                      </a:stretch>
                    </p:blipFill>
                    <p:spPr>
                      <a:xfrm>
                        <a:off x="2406650" y="2738438"/>
                        <a:ext cx="4330700" cy="1381125"/>
                      </a:xfrm>
                      <a:prstGeom prst="rect">
                        <a:avLst/>
                      </a:prstGeom>
                    </p:spPr>
                  </p:pic>
                </p:oleObj>
              </mc:Fallback>
            </mc:AlternateContent>
          </a:graphicData>
        </a:graphic>
      </p:graphicFrame>
      <p:pic>
        <p:nvPicPr>
          <p:cNvPr id="6" name="Picture 5" descr="A close up of a logo&#10;&#10;Description automatically generated">
            <a:extLst>
              <a:ext uri="{FF2B5EF4-FFF2-40B4-BE49-F238E27FC236}">
                <a16:creationId xmlns:a16="http://schemas.microsoft.com/office/drawing/2014/main" id="{B0FD65B1-1329-4A00-AA66-B1E5F87EFF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7" name="Picture 2">
            <a:extLst>
              <a:ext uri="{FF2B5EF4-FFF2-40B4-BE49-F238E27FC236}">
                <a16:creationId xmlns:a16="http://schemas.microsoft.com/office/drawing/2014/main" id="{878F4E8B-039E-4026-9AD0-6EA0BDA68C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3480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A8745F-878F-422B-BF3F-1AD76B9DF3D9}"/>
              </a:ext>
            </a:extLst>
          </p:cNvPr>
          <p:cNvSpPr>
            <a:spLocks noGrp="1"/>
          </p:cNvSpPr>
          <p:nvPr>
            <p:ph type="title"/>
          </p:nvPr>
        </p:nvSpPr>
        <p:spPr/>
        <p:txBody>
          <a:bodyPr/>
          <a:lstStyle/>
          <a:p>
            <a:r>
              <a:rPr lang="en-US" dirty="0">
                <a:solidFill>
                  <a:srgbClr val="C00000"/>
                </a:solidFill>
              </a:rPr>
              <a:t>Brainstorming</a:t>
            </a:r>
          </a:p>
        </p:txBody>
      </p:sp>
      <p:sp>
        <p:nvSpPr>
          <p:cNvPr id="5" name="Slide Number Placeholder 4">
            <a:extLst>
              <a:ext uri="{FF2B5EF4-FFF2-40B4-BE49-F238E27FC236}">
                <a16:creationId xmlns:a16="http://schemas.microsoft.com/office/drawing/2014/main" id="{686EF2E2-E40E-4AFA-9D88-7A1432EE1AF8}"/>
              </a:ext>
            </a:extLst>
          </p:cNvPr>
          <p:cNvSpPr>
            <a:spLocks noGrp="1"/>
          </p:cNvSpPr>
          <p:nvPr>
            <p:ph type="sldNum" sz="quarter" idx="12"/>
          </p:nvPr>
        </p:nvSpPr>
        <p:spPr/>
        <p:txBody>
          <a:bodyPr/>
          <a:lstStyle/>
          <a:p>
            <a:fld id="{63BB2EA7-7573-4370-8C19-A6592C681674}" type="slidenum">
              <a:rPr lang="en-US" smtClean="0"/>
              <a:pPr/>
              <a:t>50</a:t>
            </a:fld>
            <a:endParaRPr lang="en-US"/>
          </a:p>
        </p:txBody>
      </p:sp>
      <p:pic>
        <p:nvPicPr>
          <p:cNvPr id="7" name="Picture 6" descr="Image result for brainstorming">
            <a:extLst>
              <a:ext uri="{FF2B5EF4-FFF2-40B4-BE49-F238E27FC236}">
                <a16:creationId xmlns:a16="http://schemas.microsoft.com/office/drawing/2014/main" id="{EABEBCB2-0E64-4C2B-A8B0-DEF09A3223E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38300" y="1687866"/>
            <a:ext cx="5867400" cy="4247269"/>
          </a:xfrm>
          <a:prstGeom prst="rect">
            <a:avLst/>
          </a:prstGeom>
          <a:noFill/>
          <a:ln>
            <a:noFill/>
          </a:ln>
        </p:spPr>
      </p:pic>
      <p:pic>
        <p:nvPicPr>
          <p:cNvPr id="8" name="Picture 7" descr="A close up of a logo&#10;&#10;Description automatically generated">
            <a:extLst>
              <a:ext uri="{FF2B5EF4-FFF2-40B4-BE49-F238E27FC236}">
                <a16:creationId xmlns:a16="http://schemas.microsoft.com/office/drawing/2014/main" id="{7954CC4D-2097-498D-B743-C6FEC36F49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9" name="Picture 2">
            <a:extLst>
              <a:ext uri="{FF2B5EF4-FFF2-40B4-BE49-F238E27FC236}">
                <a16:creationId xmlns:a16="http://schemas.microsoft.com/office/drawing/2014/main" id="{2C426E6B-9C22-4CE7-A1FE-211C2D88FE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9038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5C7A0-6610-4404-8ED4-D27B2A202C16}"/>
              </a:ext>
            </a:extLst>
          </p:cNvPr>
          <p:cNvSpPr>
            <a:spLocks noGrp="1"/>
          </p:cNvSpPr>
          <p:nvPr>
            <p:ph type="title"/>
          </p:nvPr>
        </p:nvSpPr>
        <p:spPr/>
        <p:txBody>
          <a:bodyPr/>
          <a:lstStyle/>
          <a:p>
            <a:r>
              <a:rPr lang="en-US" dirty="0">
                <a:solidFill>
                  <a:srgbClr val="C00000"/>
                </a:solidFill>
              </a:rPr>
              <a:t>Brainstorming Guidelines</a:t>
            </a:r>
          </a:p>
        </p:txBody>
      </p:sp>
      <p:sp>
        <p:nvSpPr>
          <p:cNvPr id="5" name="Slide Number Placeholder 4">
            <a:extLst>
              <a:ext uri="{FF2B5EF4-FFF2-40B4-BE49-F238E27FC236}">
                <a16:creationId xmlns:a16="http://schemas.microsoft.com/office/drawing/2014/main" id="{BB92AE2C-5106-4DE9-BD1E-5B633FC5CB10}"/>
              </a:ext>
            </a:extLst>
          </p:cNvPr>
          <p:cNvSpPr>
            <a:spLocks noGrp="1"/>
          </p:cNvSpPr>
          <p:nvPr>
            <p:ph type="sldNum" sz="quarter" idx="12"/>
          </p:nvPr>
        </p:nvSpPr>
        <p:spPr/>
        <p:txBody>
          <a:bodyPr/>
          <a:lstStyle/>
          <a:p>
            <a:fld id="{63BB2EA7-7573-4370-8C19-A6592C681674}" type="slidenum">
              <a:rPr lang="en-US" smtClean="0"/>
              <a:pPr/>
              <a:t>51</a:t>
            </a:fld>
            <a:endParaRPr lang="en-US"/>
          </a:p>
        </p:txBody>
      </p:sp>
      <p:pic>
        <p:nvPicPr>
          <p:cNvPr id="7" name="Picture 6" descr="A close up of a logo&#10;&#10;Description automatically generated">
            <a:extLst>
              <a:ext uri="{FF2B5EF4-FFF2-40B4-BE49-F238E27FC236}">
                <a16:creationId xmlns:a16="http://schemas.microsoft.com/office/drawing/2014/main" id="{CD290997-83A7-419E-89BB-22AA7D71D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8" name="Picture 2">
            <a:extLst>
              <a:ext uri="{FF2B5EF4-FFF2-40B4-BE49-F238E27FC236}">
                <a16:creationId xmlns:a16="http://schemas.microsoft.com/office/drawing/2014/main" id="{9698051B-1DDD-480D-A178-3FDB1D038E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device&#10;&#10;Description automatically generated">
            <a:extLst>
              <a:ext uri="{FF2B5EF4-FFF2-40B4-BE49-F238E27FC236}">
                <a16:creationId xmlns:a16="http://schemas.microsoft.com/office/drawing/2014/main" id="{9657668E-9E82-41C4-BC60-00263BDAB1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1125" y="2238375"/>
            <a:ext cx="6381750" cy="2381250"/>
          </a:xfrm>
          <a:prstGeom prst="rect">
            <a:avLst/>
          </a:prstGeom>
        </p:spPr>
      </p:pic>
    </p:spTree>
    <p:extLst>
      <p:ext uri="{BB962C8B-B14F-4D97-AF65-F5344CB8AC3E}">
        <p14:creationId xmlns:p14="http://schemas.microsoft.com/office/powerpoint/2010/main" val="4052221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86055-A9B3-41D2-9BCC-4CAE85CF2681}"/>
              </a:ext>
            </a:extLst>
          </p:cNvPr>
          <p:cNvSpPr>
            <a:spLocks noGrp="1"/>
          </p:cNvSpPr>
          <p:nvPr>
            <p:ph type="title"/>
          </p:nvPr>
        </p:nvSpPr>
        <p:spPr/>
        <p:txBody>
          <a:bodyPr/>
          <a:lstStyle/>
          <a:p>
            <a:r>
              <a:rPr lang="en-US" dirty="0">
                <a:solidFill>
                  <a:srgbClr val="C00000"/>
                </a:solidFill>
              </a:rPr>
              <a:t>Decision Tree</a:t>
            </a:r>
          </a:p>
        </p:txBody>
      </p:sp>
      <p:sp>
        <p:nvSpPr>
          <p:cNvPr id="4" name="Slide Number Placeholder 3">
            <a:extLst>
              <a:ext uri="{FF2B5EF4-FFF2-40B4-BE49-F238E27FC236}">
                <a16:creationId xmlns:a16="http://schemas.microsoft.com/office/drawing/2014/main" id="{45313E4D-9C1C-47D6-8207-DB68F1D7FA43}"/>
              </a:ext>
            </a:extLst>
          </p:cNvPr>
          <p:cNvSpPr>
            <a:spLocks noGrp="1"/>
          </p:cNvSpPr>
          <p:nvPr>
            <p:ph type="sldNum" sz="quarter" idx="12"/>
          </p:nvPr>
        </p:nvSpPr>
        <p:spPr/>
        <p:txBody>
          <a:bodyPr/>
          <a:lstStyle/>
          <a:p>
            <a:fld id="{63BB2EA7-7573-4370-8C19-A6592C681674}" type="slidenum">
              <a:rPr lang="en-US" smtClean="0"/>
              <a:pPr/>
              <a:t>52</a:t>
            </a:fld>
            <a:endParaRPr lang="en-US"/>
          </a:p>
        </p:txBody>
      </p:sp>
      <p:pic>
        <p:nvPicPr>
          <p:cNvPr id="5" name="Picture 4" descr="A close up of a logo&#10;&#10;Description automatically generated">
            <a:extLst>
              <a:ext uri="{FF2B5EF4-FFF2-40B4-BE49-F238E27FC236}">
                <a16:creationId xmlns:a16="http://schemas.microsoft.com/office/drawing/2014/main" id="{E22DC0C8-D72C-4646-8220-8A646806B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6" name="Picture 2">
            <a:extLst>
              <a:ext uri="{FF2B5EF4-FFF2-40B4-BE49-F238E27FC236}">
                <a16:creationId xmlns:a16="http://schemas.microsoft.com/office/drawing/2014/main" id="{94E293F8-C214-47B1-A50F-4682448C47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decision tree">
            <a:extLst>
              <a:ext uri="{FF2B5EF4-FFF2-40B4-BE49-F238E27FC236}">
                <a16:creationId xmlns:a16="http://schemas.microsoft.com/office/drawing/2014/main" id="{3A132A75-FC0D-4A54-902C-202C28E41FCA}"/>
              </a:ext>
            </a:extLst>
          </p:cNvPr>
          <p:cNvPicPr/>
          <p:nvPr/>
        </p:nvPicPr>
        <p:blipFill rotWithShape="1">
          <a:blip r:embed="rId5">
            <a:extLst>
              <a:ext uri="{28A0092B-C50C-407E-A947-70E740481C1C}">
                <a14:useLocalDpi xmlns:a14="http://schemas.microsoft.com/office/drawing/2010/main" val="0"/>
              </a:ext>
            </a:extLst>
          </a:blip>
          <a:srcRect l="11379" t="10480" r="15225" b="12092"/>
          <a:stretch/>
        </p:blipFill>
        <p:spPr bwMode="auto">
          <a:xfrm>
            <a:off x="2071687" y="1690689"/>
            <a:ext cx="5000625" cy="39528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26618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3901-8B28-4A43-A81C-6C2F41991D88}"/>
              </a:ext>
            </a:extLst>
          </p:cNvPr>
          <p:cNvSpPr>
            <a:spLocks noGrp="1"/>
          </p:cNvSpPr>
          <p:nvPr>
            <p:ph type="title"/>
          </p:nvPr>
        </p:nvSpPr>
        <p:spPr/>
        <p:txBody>
          <a:bodyPr/>
          <a:lstStyle/>
          <a:p>
            <a:r>
              <a:rPr lang="en-US" dirty="0">
                <a:solidFill>
                  <a:srgbClr val="C00000"/>
                </a:solidFill>
              </a:rPr>
              <a:t>Five Why’s – Root Cause Analysis</a:t>
            </a:r>
          </a:p>
        </p:txBody>
      </p:sp>
      <p:sp>
        <p:nvSpPr>
          <p:cNvPr id="4" name="Slide Number Placeholder 3">
            <a:extLst>
              <a:ext uri="{FF2B5EF4-FFF2-40B4-BE49-F238E27FC236}">
                <a16:creationId xmlns:a16="http://schemas.microsoft.com/office/drawing/2014/main" id="{ED98BAF5-B707-4C4E-9582-A7CD711EC9F1}"/>
              </a:ext>
            </a:extLst>
          </p:cNvPr>
          <p:cNvSpPr>
            <a:spLocks noGrp="1"/>
          </p:cNvSpPr>
          <p:nvPr>
            <p:ph type="sldNum" sz="quarter" idx="12"/>
          </p:nvPr>
        </p:nvSpPr>
        <p:spPr/>
        <p:txBody>
          <a:bodyPr/>
          <a:lstStyle/>
          <a:p>
            <a:fld id="{63BB2EA7-7573-4370-8C19-A6592C681674}" type="slidenum">
              <a:rPr lang="en-US" smtClean="0"/>
              <a:pPr/>
              <a:t>53</a:t>
            </a:fld>
            <a:endParaRPr lang="en-US"/>
          </a:p>
        </p:txBody>
      </p:sp>
      <p:pic>
        <p:nvPicPr>
          <p:cNvPr id="9" name="Picture 8">
            <a:extLst>
              <a:ext uri="{FF2B5EF4-FFF2-40B4-BE49-F238E27FC236}">
                <a16:creationId xmlns:a16="http://schemas.microsoft.com/office/drawing/2014/main" id="{882C04F6-C97F-4048-B672-D21B4EB73722}"/>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126141" y="1408849"/>
            <a:ext cx="5036659" cy="4839551"/>
          </a:xfrm>
          <a:prstGeom prst="rect">
            <a:avLst/>
          </a:prstGeom>
        </p:spPr>
      </p:pic>
      <p:pic>
        <p:nvPicPr>
          <p:cNvPr id="5" name="Picture 4" descr="A close up of a logo&#10;&#10;Description automatically generated">
            <a:extLst>
              <a:ext uri="{FF2B5EF4-FFF2-40B4-BE49-F238E27FC236}">
                <a16:creationId xmlns:a16="http://schemas.microsoft.com/office/drawing/2014/main" id="{350DB8D1-4018-44EC-AC4F-648B7A563D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6" name="Picture 2">
            <a:extLst>
              <a:ext uri="{FF2B5EF4-FFF2-40B4-BE49-F238E27FC236}">
                <a16:creationId xmlns:a16="http://schemas.microsoft.com/office/drawing/2014/main" id="{FAF50FB8-D208-4E54-AC8F-CF56AFEBD0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4892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935A-47EC-4A41-AB6D-3311FD9246CF}"/>
              </a:ext>
            </a:extLst>
          </p:cNvPr>
          <p:cNvSpPr>
            <a:spLocks noGrp="1"/>
          </p:cNvSpPr>
          <p:nvPr>
            <p:ph type="title"/>
          </p:nvPr>
        </p:nvSpPr>
        <p:spPr/>
        <p:txBody>
          <a:bodyPr/>
          <a:lstStyle/>
          <a:p>
            <a:r>
              <a:rPr lang="en-US" dirty="0">
                <a:solidFill>
                  <a:srgbClr val="C00000"/>
                </a:solidFill>
              </a:rPr>
              <a:t>Force-Field Analysis</a:t>
            </a:r>
          </a:p>
        </p:txBody>
      </p:sp>
      <p:sp>
        <p:nvSpPr>
          <p:cNvPr id="4" name="Slide Number Placeholder 3">
            <a:extLst>
              <a:ext uri="{FF2B5EF4-FFF2-40B4-BE49-F238E27FC236}">
                <a16:creationId xmlns:a16="http://schemas.microsoft.com/office/drawing/2014/main" id="{04D1EF88-EA38-4F47-A10D-5D150A2E2770}"/>
              </a:ext>
            </a:extLst>
          </p:cNvPr>
          <p:cNvSpPr>
            <a:spLocks noGrp="1"/>
          </p:cNvSpPr>
          <p:nvPr>
            <p:ph type="sldNum" sz="quarter" idx="12"/>
          </p:nvPr>
        </p:nvSpPr>
        <p:spPr/>
        <p:txBody>
          <a:bodyPr/>
          <a:lstStyle/>
          <a:p>
            <a:fld id="{63BB2EA7-7573-4370-8C19-A6592C681674}" type="slidenum">
              <a:rPr lang="en-US" smtClean="0"/>
              <a:pPr/>
              <a:t>54</a:t>
            </a:fld>
            <a:endParaRPr lang="en-US"/>
          </a:p>
        </p:txBody>
      </p:sp>
      <p:sp>
        <p:nvSpPr>
          <p:cNvPr id="8" name="Slide Number Placeholder 3">
            <a:extLst>
              <a:ext uri="{FF2B5EF4-FFF2-40B4-BE49-F238E27FC236}">
                <a16:creationId xmlns:a16="http://schemas.microsoft.com/office/drawing/2014/main" id="{3C6ED77B-77CF-4A3B-9E8D-9891C82F87FE}"/>
              </a:ext>
            </a:extLst>
          </p:cNvPr>
          <p:cNvSpPr txBox="1">
            <a:spLocks/>
          </p:cNvSpPr>
          <p:nvPr/>
        </p:nvSpPr>
        <p:spPr>
          <a:xfrm>
            <a:off x="6553200" y="6356350"/>
            <a:ext cx="1623039" cy="31050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7" name="Picture 6" descr="A close up of a logo&#10;&#10;Description automatically generated">
            <a:extLst>
              <a:ext uri="{FF2B5EF4-FFF2-40B4-BE49-F238E27FC236}">
                <a16:creationId xmlns:a16="http://schemas.microsoft.com/office/drawing/2014/main" id="{CB605244-CB2A-453B-8E16-F98168371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9" name="Picture 2">
            <a:extLst>
              <a:ext uri="{FF2B5EF4-FFF2-40B4-BE49-F238E27FC236}">
                <a16:creationId xmlns:a16="http://schemas.microsoft.com/office/drawing/2014/main" id="{3EF2BD21-C313-4816-AF56-66503E1FEB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ell phone&#10;&#10;Description automatically generated">
            <a:extLst>
              <a:ext uri="{FF2B5EF4-FFF2-40B4-BE49-F238E27FC236}">
                <a16:creationId xmlns:a16="http://schemas.microsoft.com/office/drawing/2014/main" id="{601F0652-8AF2-485F-A2FF-9D73132BD7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2112" y="1547598"/>
            <a:ext cx="5997934" cy="4487600"/>
          </a:xfrm>
          <a:prstGeom prst="rect">
            <a:avLst/>
          </a:prstGeom>
        </p:spPr>
      </p:pic>
    </p:spTree>
    <p:extLst>
      <p:ext uri="{BB962C8B-B14F-4D97-AF65-F5344CB8AC3E}">
        <p14:creationId xmlns:p14="http://schemas.microsoft.com/office/powerpoint/2010/main" val="1694403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4DC7-8258-4FE5-A1F2-FA6ECD8D8072}"/>
              </a:ext>
            </a:extLst>
          </p:cNvPr>
          <p:cNvSpPr>
            <a:spLocks noGrp="1"/>
          </p:cNvSpPr>
          <p:nvPr>
            <p:ph type="title"/>
          </p:nvPr>
        </p:nvSpPr>
        <p:spPr/>
        <p:txBody>
          <a:bodyPr/>
          <a:lstStyle/>
          <a:p>
            <a:r>
              <a:rPr lang="en-US" dirty="0">
                <a:solidFill>
                  <a:srgbClr val="C00000"/>
                </a:solidFill>
              </a:rPr>
              <a:t>Goals Grid</a:t>
            </a:r>
          </a:p>
        </p:txBody>
      </p:sp>
      <p:sp>
        <p:nvSpPr>
          <p:cNvPr id="4" name="Slide Number Placeholder 3">
            <a:extLst>
              <a:ext uri="{FF2B5EF4-FFF2-40B4-BE49-F238E27FC236}">
                <a16:creationId xmlns:a16="http://schemas.microsoft.com/office/drawing/2014/main" id="{CC89A09B-7D57-4591-B4B1-351DADAED29D}"/>
              </a:ext>
            </a:extLst>
          </p:cNvPr>
          <p:cNvSpPr>
            <a:spLocks noGrp="1"/>
          </p:cNvSpPr>
          <p:nvPr>
            <p:ph type="sldNum" sz="quarter" idx="12"/>
          </p:nvPr>
        </p:nvSpPr>
        <p:spPr/>
        <p:txBody>
          <a:bodyPr/>
          <a:lstStyle/>
          <a:p>
            <a:fld id="{63BB2EA7-7573-4370-8C19-A6592C681674}" type="slidenum">
              <a:rPr lang="en-US" smtClean="0"/>
              <a:pPr/>
              <a:t>55</a:t>
            </a:fld>
            <a:endParaRPr lang="en-US"/>
          </a:p>
        </p:txBody>
      </p:sp>
      <p:pic>
        <p:nvPicPr>
          <p:cNvPr id="5" name="Picture 4">
            <a:extLst>
              <a:ext uri="{FF2B5EF4-FFF2-40B4-BE49-F238E27FC236}">
                <a16:creationId xmlns:a16="http://schemas.microsoft.com/office/drawing/2014/main" id="{9A8B220B-95D4-414A-814B-D3A1F96DDD06}"/>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600200" y="1752600"/>
            <a:ext cx="6163056" cy="4343400"/>
          </a:xfrm>
          <a:prstGeom prst="rect">
            <a:avLst/>
          </a:prstGeom>
        </p:spPr>
      </p:pic>
      <p:pic>
        <p:nvPicPr>
          <p:cNvPr id="6" name="Picture 5" descr="A close up of a logo&#10;&#10;Description automatically generated">
            <a:extLst>
              <a:ext uri="{FF2B5EF4-FFF2-40B4-BE49-F238E27FC236}">
                <a16:creationId xmlns:a16="http://schemas.microsoft.com/office/drawing/2014/main" id="{DADBA456-992C-4243-A088-B3D87B25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7" name="Picture 2">
            <a:extLst>
              <a:ext uri="{FF2B5EF4-FFF2-40B4-BE49-F238E27FC236}">
                <a16:creationId xmlns:a16="http://schemas.microsoft.com/office/drawing/2014/main" id="{15825FB6-9DA5-467B-9879-4E84C167C2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945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1550-442D-4234-BE4E-2B4B2B183E01}"/>
              </a:ext>
            </a:extLst>
          </p:cNvPr>
          <p:cNvSpPr>
            <a:spLocks noGrp="1"/>
          </p:cNvSpPr>
          <p:nvPr>
            <p:ph type="title"/>
          </p:nvPr>
        </p:nvSpPr>
        <p:spPr/>
        <p:txBody>
          <a:bodyPr/>
          <a:lstStyle/>
          <a:p>
            <a:r>
              <a:rPr lang="en-US" dirty="0">
                <a:solidFill>
                  <a:srgbClr val="C00000"/>
                </a:solidFill>
              </a:rPr>
              <a:t>Nominal Group Technique</a:t>
            </a:r>
          </a:p>
        </p:txBody>
      </p:sp>
      <p:sp>
        <p:nvSpPr>
          <p:cNvPr id="4" name="Slide Number Placeholder 3">
            <a:extLst>
              <a:ext uri="{FF2B5EF4-FFF2-40B4-BE49-F238E27FC236}">
                <a16:creationId xmlns:a16="http://schemas.microsoft.com/office/drawing/2014/main" id="{BF517204-C148-4630-AB26-2263712F94A2}"/>
              </a:ext>
            </a:extLst>
          </p:cNvPr>
          <p:cNvSpPr>
            <a:spLocks noGrp="1"/>
          </p:cNvSpPr>
          <p:nvPr>
            <p:ph type="sldNum" sz="quarter" idx="12"/>
          </p:nvPr>
        </p:nvSpPr>
        <p:spPr/>
        <p:txBody>
          <a:bodyPr/>
          <a:lstStyle/>
          <a:p>
            <a:fld id="{63BB2EA7-7573-4370-8C19-A6592C681674}" type="slidenum">
              <a:rPr lang="en-US" smtClean="0"/>
              <a:pPr/>
              <a:t>56</a:t>
            </a:fld>
            <a:endParaRPr lang="en-US"/>
          </a:p>
        </p:txBody>
      </p:sp>
      <p:pic>
        <p:nvPicPr>
          <p:cNvPr id="5" name="Picture 4" descr="A close up of a logo&#10;&#10;Description automatically generated">
            <a:extLst>
              <a:ext uri="{FF2B5EF4-FFF2-40B4-BE49-F238E27FC236}">
                <a16:creationId xmlns:a16="http://schemas.microsoft.com/office/drawing/2014/main" id="{907AE2E3-5BD5-47DC-8E83-4CC5EA6C4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6" name="Picture 2">
            <a:extLst>
              <a:ext uri="{FF2B5EF4-FFF2-40B4-BE49-F238E27FC236}">
                <a16:creationId xmlns:a16="http://schemas.microsoft.com/office/drawing/2014/main" id="{594266F4-C781-47C4-8EDB-271F0BAC85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nominal group technique">
            <a:extLst>
              <a:ext uri="{FF2B5EF4-FFF2-40B4-BE49-F238E27FC236}">
                <a16:creationId xmlns:a16="http://schemas.microsoft.com/office/drawing/2014/main" id="{B5AC2EDE-F584-4756-BD31-8920F235474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7647" y="1830336"/>
            <a:ext cx="5468706" cy="4023360"/>
          </a:xfrm>
          <a:prstGeom prst="rect">
            <a:avLst/>
          </a:prstGeom>
          <a:noFill/>
          <a:ln>
            <a:noFill/>
          </a:ln>
        </p:spPr>
      </p:pic>
    </p:spTree>
    <p:extLst>
      <p:ext uri="{BB962C8B-B14F-4D97-AF65-F5344CB8AC3E}">
        <p14:creationId xmlns:p14="http://schemas.microsoft.com/office/powerpoint/2010/main" val="16927242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755E2-74CA-4EBA-98C7-EE47A49D403E}"/>
              </a:ext>
            </a:extLst>
          </p:cNvPr>
          <p:cNvSpPr>
            <a:spLocks noGrp="1"/>
          </p:cNvSpPr>
          <p:nvPr>
            <p:ph type="title"/>
          </p:nvPr>
        </p:nvSpPr>
        <p:spPr/>
        <p:txBody>
          <a:bodyPr/>
          <a:lstStyle/>
          <a:p>
            <a:r>
              <a:rPr lang="en-US" dirty="0">
                <a:solidFill>
                  <a:srgbClr val="C00000"/>
                </a:solidFill>
              </a:rPr>
              <a:t>Paired Comparisons</a:t>
            </a:r>
          </a:p>
        </p:txBody>
      </p:sp>
      <p:sp>
        <p:nvSpPr>
          <p:cNvPr id="4" name="Slide Number Placeholder 3">
            <a:extLst>
              <a:ext uri="{FF2B5EF4-FFF2-40B4-BE49-F238E27FC236}">
                <a16:creationId xmlns:a16="http://schemas.microsoft.com/office/drawing/2014/main" id="{791EFB49-E04E-431D-A5CD-44897804AD82}"/>
              </a:ext>
            </a:extLst>
          </p:cNvPr>
          <p:cNvSpPr>
            <a:spLocks noGrp="1"/>
          </p:cNvSpPr>
          <p:nvPr>
            <p:ph type="sldNum" sz="quarter" idx="12"/>
          </p:nvPr>
        </p:nvSpPr>
        <p:spPr/>
        <p:txBody>
          <a:bodyPr/>
          <a:lstStyle/>
          <a:p>
            <a:fld id="{63BB2EA7-7573-4370-8C19-A6592C681674}" type="slidenum">
              <a:rPr lang="en-US" smtClean="0"/>
              <a:pPr/>
              <a:t>57</a:t>
            </a:fld>
            <a:endParaRPr lang="en-US"/>
          </a:p>
        </p:txBody>
      </p:sp>
      <p:pic>
        <p:nvPicPr>
          <p:cNvPr id="6" name="Picture 5" descr="A close up of a logo&#10;&#10;Description automatically generated">
            <a:extLst>
              <a:ext uri="{FF2B5EF4-FFF2-40B4-BE49-F238E27FC236}">
                <a16:creationId xmlns:a16="http://schemas.microsoft.com/office/drawing/2014/main" id="{296B2807-DFD4-403B-9C0C-AFEFE37A2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7" name="Picture 2">
            <a:extLst>
              <a:ext uri="{FF2B5EF4-FFF2-40B4-BE49-F238E27FC236}">
                <a16:creationId xmlns:a16="http://schemas.microsoft.com/office/drawing/2014/main" id="{755A646E-92A1-4404-B10D-988F1221CC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aired Comparison | Continuous Improvement Toolkit">
            <a:extLst>
              <a:ext uri="{FF2B5EF4-FFF2-40B4-BE49-F238E27FC236}">
                <a16:creationId xmlns:a16="http://schemas.microsoft.com/office/drawing/2014/main" id="{0276C707-0832-476F-89AD-9015ACCD62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323" y="1600200"/>
            <a:ext cx="6325353" cy="365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5153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65CDE-A423-4289-A8D7-8B6E3F2DCFCF}"/>
              </a:ext>
            </a:extLst>
          </p:cNvPr>
          <p:cNvSpPr>
            <a:spLocks noGrp="1"/>
          </p:cNvSpPr>
          <p:nvPr>
            <p:ph type="title"/>
          </p:nvPr>
        </p:nvSpPr>
        <p:spPr/>
        <p:txBody>
          <a:bodyPr/>
          <a:lstStyle/>
          <a:p>
            <a:r>
              <a:rPr lang="en-US" dirty="0">
                <a:solidFill>
                  <a:srgbClr val="C00000"/>
                </a:solidFill>
              </a:rPr>
              <a:t>Weighted Comparison</a:t>
            </a:r>
          </a:p>
        </p:txBody>
      </p:sp>
      <p:sp>
        <p:nvSpPr>
          <p:cNvPr id="4" name="Slide Number Placeholder 3">
            <a:extLst>
              <a:ext uri="{FF2B5EF4-FFF2-40B4-BE49-F238E27FC236}">
                <a16:creationId xmlns:a16="http://schemas.microsoft.com/office/drawing/2014/main" id="{7A45119E-3E1C-42F8-AFCC-99EDA1F1CB7D}"/>
              </a:ext>
            </a:extLst>
          </p:cNvPr>
          <p:cNvSpPr>
            <a:spLocks noGrp="1"/>
          </p:cNvSpPr>
          <p:nvPr>
            <p:ph type="sldNum" sz="quarter" idx="12"/>
          </p:nvPr>
        </p:nvSpPr>
        <p:spPr/>
        <p:txBody>
          <a:bodyPr/>
          <a:lstStyle/>
          <a:p>
            <a:fld id="{63BB2EA7-7573-4370-8C19-A6592C681674}" type="slidenum">
              <a:rPr lang="en-US" smtClean="0"/>
              <a:pPr/>
              <a:t>58</a:t>
            </a:fld>
            <a:endParaRPr lang="en-US"/>
          </a:p>
        </p:txBody>
      </p:sp>
      <p:pic>
        <p:nvPicPr>
          <p:cNvPr id="5" name="Picture 4" descr="A close up of a logo&#10;&#10;Description automatically generated">
            <a:extLst>
              <a:ext uri="{FF2B5EF4-FFF2-40B4-BE49-F238E27FC236}">
                <a16:creationId xmlns:a16="http://schemas.microsoft.com/office/drawing/2014/main" id="{3D059FBE-C8B2-41A0-876E-70D380E472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6" name="Picture 2">
            <a:extLst>
              <a:ext uri="{FF2B5EF4-FFF2-40B4-BE49-F238E27FC236}">
                <a16:creationId xmlns:a16="http://schemas.microsoft.com/office/drawing/2014/main" id="{F424BD88-4D00-4EC8-81D0-C4C60AC280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e Easy Way to Do RFP Scoring: Templates, Examples, Tips - RFP360">
            <a:extLst>
              <a:ext uri="{FF2B5EF4-FFF2-40B4-BE49-F238E27FC236}">
                <a16:creationId xmlns:a16="http://schemas.microsoft.com/office/drawing/2014/main" id="{8AD40639-3DA6-4D6B-B16C-0794A6F9FF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6350" y="2181225"/>
            <a:ext cx="6591300" cy="249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364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Questions?</a:t>
            </a:r>
          </a:p>
        </p:txBody>
      </p:sp>
      <p:sp>
        <p:nvSpPr>
          <p:cNvPr id="4" name="Slide Number Placeholder 3"/>
          <p:cNvSpPr>
            <a:spLocks noGrp="1"/>
          </p:cNvSpPr>
          <p:nvPr>
            <p:ph type="sldNum" sz="quarter" idx="12"/>
          </p:nvPr>
        </p:nvSpPr>
        <p:spPr/>
        <p:txBody>
          <a:bodyPr/>
          <a:lstStyle/>
          <a:p>
            <a:fld id="{63BB2EA7-7573-4370-8C19-A6592C681674}" type="slidenum">
              <a:rPr lang="en-US" smtClean="0"/>
              <a:pPr/>
              <a:t>59</a:t>
            </a:fld>
            <a:endParaRPr lang="en-US"/>
          </a:p>
        </p:txBody>
      </p:sp>
      <p:pic>
        <p:nvPicPr>
          <p:cNvPr id="5" name="Picture 5"/>
          <p:cNvPicPr>
            <a:picLocks noChangeAspect="1" noChangeArrowheads="1"/>
          </p:cNvPicPr>
          <p:nvPr/>
        </p:nvPicPr>
        <p:blipFill>
          <a:blip r:embed="rId3" cstate="print"/>
          <a:srcRect/>
          <a:stretch>
            <a:fillRect/>
          </a:stretch>
        </p:blipFill>
        <p:spPr bwMode="auto">
          <a:xfrm>
            <a:off x="3048000" y="2286000"/>
            <a:ext cx="3235325" cy="2970212"/>
          </a:xfrm>
          <a:prstGeom prst="rect">
            <a:avLst/>
          </a:prstGeom>
          <a:noFill/>
          <a:ln w="9525">
            <a:noFill/>
            <a:miter lim="800000"/>
            <a:headEnd/>
            <a:tailEnd/>
          </a:ln>
          <a:effectLst/>
        </p:spPr>
      </p:pic>
      <p:pic>
        <p:nvPicPr>
          <p:cNvPr id="6" name="Picture 5" descr="A close up of a logo&#10;&#10;Description automatically generated">
            <a:extLst>
              <a:ext uri="{FF2B5EF4-FFF2-40B4-BE49-F238E27FC236}">
                <a16:creationId xmlns:a16="http://schemas.microsoft.com/office/drawing/2014/main" id="{3631A7CE-82C0-470E-980B-5BAC5E5050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7" name="Picture 2">
            <a:extLst>
              <a:ext uri="{FF2B5EF4-FFF2-40B4-BE49-F238E27FC236}">
                <a16:creationId xmlns:a16="http://schemas.microsoft.com/office/drawing/2014/main" id="{DF562C34-E265-4E04-B4B6-9EA7372941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184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53AA5-C70B-42A8-BA52-6A2182F81D2E}"/>
              </a:ext>
            </a:extLst>
          </p:cNvPr>
          <p:cNvSpPr>
            <a:spLocks noGrp="1"/>
          </p:cNvSpPr>
          <p:nvPr>
            <p:ph type="title"/>
          </p:nvPr>
        </p:nvSpPr>
        <p:spPr/>
        <p:txBody>
          <a:bodyPr/>
          <a:lstStyle/>
          <a:p>
            <a:r>
              <a:rPr lang="en-US" dirty="0">
                <a:solidFill>
                  <a:srgbClr val="C00000"/>
                </a:solidFill>
              </a:rPr>
              <a:t>The Train Problem Diagram</a:t>
            </a:r>
          </a:p>
        </p:txBody>
      </p:sp>
      <p:sp>
        <p:nvSpPr>
          <p:cNvPr id="4" name="Slide Number Placeholder 3">
            <a:extLst>
              <a:ext uri="{FF2B5EF4-FFF2-40B4-BE49-F238E27FC236}">
                <a16:creationId xmlns:a16="http://schemas.microsoft.com/office/drawing/2014/main" id="{95790B39-2ED9-430C-9CB9-9CF36C87D2C9}"/>
              </a:ext>
            </a:extLst>
          </p:cNvPr>
          <p:cNvSpPr>
            <a:spLocks noGrp="1"/>
          </p:cNvSpPr>
          <p:nvPr>
            <p:ph type="sldNum" sz="quarter" idx="12"/>
          </p:nvPr>
        </p:nvSpPr>
        <p:spPr/>
        <p:txBody>
          <a:bodyPr/>
          <a:lstStyle/>
          <a:p>
            <a:fld id="{63BB2EA7-7573-4370-8C19-A6592C681674}" type="slidenum">
              <a:rPr lang="en-US" smtClean="0"/>
              <a:pPr/>
              <a:t>6</a:t>
            </a:fld>
            <a:endParaRPr lang="en-US"/>
          </a:p>
        </p:txBody>
      </p:sp>
      <p:pic>
        <p:nvPicPr>
          <p:cNvPr id="5" name="Picture 4">
            <a:extLst>
              <a:ext uri="{FF2B5EF4-FFF2-40B4-BE49-F238E27FC236}">
                <a16:creationId xmlns:a16="http://schemas.microsoft.com/office/drawing/2014/main" id="{CCBE4A27-796B-4AA4-9A54-D7EB39AB594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890016" y="1632204"/>
            <a:ext cx="7373112" cy="4463796"/>
          </a:xfrm>
          <a:prstGeom prst="rect">
            <a:avLst/>
          </a:prstGeom>
        </p:spPr>
      </p:pic>
      <p:pic>
        <p:nvPicPr>
          <p:cNvPr id="6" name="Picture 5" descr="A close up of a logo&#10;&#10;Description automatically generated">
            <a:extLst>
              <a:ext uri="{FF2B5EF4-FFF2-40B4-BE49-F238E27FC236}">
                <a16:creationId xmlns:a16="http://schemas.microsoft.com/office/drawing/2014/main" id="{6B0155A6-25E1-4D94-8895-AC088EC03A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7" name="Picture 2">
            <a:extLst>
              <a:ext uri="{FF2B5EF4-FFF2-40B4-BE49-F238E27FC236}">
                <a16:creationId xmlns:a16="http://schemas.microsoft.com/office/drawing/2014/main" id="{092C93ED-D131-4E94-A84E-DBEBE04A1F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550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251E1-4CF0-4F70-BB1A-7111EA0C616B}"/>
              </a:ext>
            </a:extLst>
          </p:cNvPr>
          <p:cNvSpPr>
            <a:spLocks noGrp="1"/>
          </p:cNvSpPr>
          <p:nvPr>
            <p:ph type="title"/>
          </p:nvPr>
        </p:nvSpPr>
        <p:spPr/>
        <p:txBody>
          <a:bodyPr/>
          <a:lstStyle/>
          <a:p>
            <a:r>
              <a:rPr lang="en-US" dirty="0">
                <a:solidFill>
                  <a:srgbClr val="C00000"/>
                </a:solidFill>
              </a:rPr>
              <a:t>Closing Remarks</a:t>
            </a:r>
          </a:p>
        </p:txBody>
      </p:sp>
      <p:sp>
        <p:nvSpPr>
          <p:cNvPr id="5" name="Slide Number Placeholder 4">
            <a:extLst>
              <a:ext uri="{FF2B5EF4-FFF2-40B4-BE49-F238E27FC236}">
                <a16:creationId xmlns:a16="http://schemas.microsoft.com/office/drawing/2014/main" id="{EBAC0E5B-C476-4B1F-B630-CD2AEF71A818}"/>
              </a:ext>
            </a:extLst>
          </p:cNvPr>
          <p:cNvSpPr>
            <a:spLocks noGrp="1"/>
          </p:cNvSpPr>
          <p:nvPr>
            <p:ph type="sldNum" sz="quarter" idx="12"/>
          </p:nvPr>
        </p:nvSpPr>
        <p:spPr/>
        <p:txBody>
          <a:bodyPr/>
          <a:lstStyle/>
          <a:p>
            <a:fld id="{63BB2EA7-7573-4370-8C19-A6592C681674}" type="slidenum">
              <a:rPr lang="en-US" smtClean="0"/>
              <a:pPr/>
              <a:t>60</a:t>
            </a:fld>
            <a:endParaRPr lang="en-US"/>
          </a:p>
        </p:txBody>
      </p:sp>
      <p:pic>
        <p:nvPicPr>
          <p:cNvPr id="7" name="Picture 6" descr="A close up of a logo&#10;&#10;Description automatically generated">
            <a:extLst>
              <a:ext uri="{FF2B5EF4-FFF2-40B4-BE49-F238E27FC236}">
                <a16:creationId xmlns:a16="http://schemas.microsoft.com/office/drawing/2014/main" id="{5546F323-AF63-4EF7-B8B1-03EFDFFDE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2050" name="Picture 2">
            <a:extLst>
              <a:ext uri="{FF2B5EF4-FFF2-40B4-BE49-F238E27FC236}">
                <a16:creationId xmlns:a16="http://schemas.microsoft.com/office/drawing/2014/main" id="{8D342B55-E548-4A16-935E-60EEF92DFA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4E2CD9C-ABA3-4815-B676-12563EF3AA32}"/>
              </a:ext>
            </a:extLst>
          </p:cNvPr>
          <p:cNvSpPr txBox="1"/>
          <p:nvPr/>
        </p:nvSpPr>
        <p:spPr>
          <a:xfrm>
            <a:off x="5105400" y="1676400"/>
            <a:ext cx="3048000" cy="3970318"/>
          </a:xfrm>
          <a:prstGeom prst="rect">
            <a:avLst/>
          </a:prstGeom>
          <a:noFill/>
        </p:spPr>
        <p:txBody>
          <a:bodyPr wrap="square" rtlCol="0">
            <a:spAutoFit/>
          </a:bodyPr>
          <a:lstStyle/>
          <a:p>
            <a:r>
              <a:rPr lang="en-US" dirty="0">
                <a:solidFill>
                  <a:schemeClr val="accent1">
                    <a:lumMod val="75000"/>
                  </a:schemeClr>
                </a:solidFill>
              </a:rPr>
              <a:t>Covered 13 Models</a:t>
            </a:r>
          </a:p>
          <a:p>
            <a:endParaRPr lang="en-US" dirty="0">
              <a:solidFill>
                <a:schemeClr val="accent1">
                  <a:lumMod val="75000"/>
                </a:schemeClr>
              </a:solidFill>
            </a:endParaRPr>
          </a:p>
          <a:p>
            <a:r>
              <a:rPr lang="en-US" dirty="0">
                <a:solidFill>
                  <a:schemeClr val="accent1">
                    <a:lumMod val="75000"/>
                  </a:schemeClr>
                </a:solidFill>
              </a:rPr>
              <a:t>Reviewed 24 Tools</a:t>
            </a:r>
          </a:p>
          <a:p>
            <a:endParaRPr lang="en-US" dirty="0">
              <a:solidFill>
                <a:schemeClr val="accent1">
                  <a:lumMod val="75000"/>
                </a:schemeClr>
              </a:solidFill>
            </a:endParaRPr>
          </a:p>
          <a:p>
            <a:r>
              <a:rPr lang="en-US" dirty="0">
                <a:solidFill>
                  <a:schemeClr val="accent1">
                    <a:lumMod val="75000"/>
                  </a:schemeClr>
                </a:solidFill>
              </a:rPr>
              <a:t>Materials Already on Assessment Site</a:t>
            </a:r>
          </a:p>
          <a:p>
            <a:endParaRPr lang="en-US" dirty="0">
              <a:solidFill>
                <a:schemeClr val="accent1">
                  <a:lumMod val="75000"/>
                </a:schemeClr>
              </a:solidFill>
            </a:endParaRPr>
          </a:p>
          <a:p>
            <a:pPr marL="285750" indent="-285750">
              <a:buFont typeface="Arial" panose="020B0604020202020204" pitchFamily="34" charset="0"/>
              <a:buChar char="•"/>
            </a:pPr>
            <a:r>
              <a:rPr lang="en-US" dirty="0">
                <a:solidFill>
                  <a:schemeClr val="accent1">
                    <a:lumMod val="75000"/>
                  </a:schemeClr>
                </a:solidFill>
              </a:rPr>
              <a:t>This PowerPoint File</a:t>
            </a:r>
          </a:p>
          <a:p>
            <a:pPr marL="285750" indent="-285750">
              <a:buFont typeface="Arial" panose="020B0604020202020204" pitchFamily="34" charset="0"/>
              <a:buChar char="•"/>
            </a:pPr>
            <a:r>
              <a:rPr lang="en-US" dirty="0">
                <a:solidFill>
                  <a:schemeClr val="accent1">
                    <a:lumMod val="75000"/>
                  </a:schemeClr>
                </a:solidFill>
              </a:rPr>
              <a:t>The 13 Models</a:t>
            </a:r>
          </a:p>
          <a:p>
            <a:pPr marL="285750" indent="-285750">
              <a:buFont typeface="Arial" panose="020B0604020202020204" pitchFamily="34" charset="0"/>
              <a:buChar char="•"/>
            </a:pPr>
            <a:r>
              <a:rPr lang="en-US" dirty="0">
                <a:solidFill>
                  <a:schemeClr val="accent1">
                    <a:lumMod val="75000"/>
                  </a:schemeClr>
                </a:solidFill>
              </a:rPr>
              <a:t>The 24 Tools</a:t>
            </a:r>
          </a:p>
          <a:p>
            <a:pPr marL="285750" indent="-285750">
              <a:buFont typeface="Arial" panose="020B0604020202020204" pitchFamily="34" charset="0"/>
              <a:buChar char="•"/>
            </a:pPr>
            <a:r>
              <a:rPr lang="en-US" dirty="0" err="1">
                <a:solidFill>
                  <a:schemeClr val="accent1">
                    <a:lumMod val="75000"/>
                  </a:schemeClr>
                </a:solidFill>
              </a:rPr>
              <a:t>Polya’s</a:t>
            </a:r>
            <a:r>
              <a:rPr lang="en-US" dirty="0">
                <a:solidFill>
                  <a:schemeClr val="accent1">
                    <a:lumMod val="75000"/>
                  </a:schemeClr>
                </a:solidFill>
              </a:rPr>
              <a:t> Techniques</a:t>
            </a:r>
          </a:p>
          <a:p>
            <a:endParaRPr lang="en-US" dirty="0">
              <a:solidFill>
                <a:schemeClr val="accent1">
                  <a:lumMod val="75000"/>
                </a:schemeClr>
              </a:solidFill>
            </a:endParaRPr>
          </a:p>
          <a:p>
            <a:endParaRPr lang="en-US" dirty="0"/>
          </a:p>
          <a:p>
            <a:endParaRPr lang="en-US" dirty="0"/>
          </a:p>
        </p:txBody>
      </p:sp>
      <p:pic>
        <p:nvPicPr>
          <p:cNvPr id="8" name="Picture 2" descr="Free Closing Remarks Cliparts, Download Free Clip Art, Free Clip ...">
            <a:extLst>
              <a:ext uri="{FF2B5EF4-FFF2-40B4-BE49-F238E27FC236}">
                <a16:creationId xmlns:a16="http://schemas.microsoft.com/office/drawing/2014/main" id="{082285FD-85E3-4AB7-98F0-22B2A4BE30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142999" y="2019300"/>
            <a:ext cx="27432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818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Questions to Ponder</a:t>
            </a:r>
          </a:p>
        </p:txBody>
      </p:sp>
      <p:sp>
        <p:nvSpPr>
          <p:cNvPr id="4" name="Slide Number Placeholder 3"/>
          <p:cNvSpPr>
            <a:spLocks noGrp="1"/>
          </p:cNvSpPr>
          <p:nvPr>
            <p:ph type="sldNum" sz="quarter" idx="12"/>
          </p:nvPr>
        </p:nvSpPr>
        <p:spPr/>
        <p:txBody>
          <a:bodyPr/>
          <a:lstStyle/>
          <a:p>
            <a:fld id="{63BB2EA7-7573-4370-8C19-A6592C681674}" type="slidenum">
              <a:rPr lang="en-US" smtClean="0"/>
              <a:pPr/>
              <a:t>61</a:t>
            </a:fld>
            <a:endParaRPr lang="en-US"/>
          </a:p>
        </p:txBody>
      </p:sp>
      <p:pic>
        <p:nvPicPr>
          <p:cNvPr id="6" name="Picture 5" descr="A close up of a logo&#10;&#10;Description automatically generated">
            <a:extLst>
              <a:ext uri="{FF2B5EF4-FFF2-40B4-BE49-F238E27FC236}">
                <a16:creationId xmlns:a16="http://schemas.microsoft.com/office/drawing/2014/main" id="{3631A7CE-82C0-470E-980B-5BAC5E505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7" name="Picture 2">
            <a:extLst>
              <a:ext uri="{FF2B5EF4-FFF2-40B4-BE49-F238E27FC236}">
                <a16:creationId xmlns:a16="http://schemas.microsoft.com/office/drawing/2014/main" id="{DF562C34-E265-4E04-B4B6-9EA7372941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E9FFAF5-E6E0-4BFF-92F0-ED4F1C6AEBBB}"/>
              </a:ext>
            </a:extLst>
          </p:cNvPr>
          <p:cNvSpPr txBox="1"/>
          <p:nvPr/>
        </p:nvSpPr>
        <p:spPr>
          <a:xfrm>
            <a:off x="1423087" y="4144348"/>
            <a:ext cx="7092263" cy="1754326"/>
          </a:xfrm>
          <a:prstGeom prst="rect">
            <a:avLst/>
          </a:prstGeom>
          <a:noFill/>
        </p:spPr>
        <p:txBody>
          <a:bodyPr wrap="none" rtlCol="0">
            <a:spAutoFit/>
          </a:bodyPr>
          <a:lstStyle/>
          <a:p>
            <a:r>
              <a:rPr lang="en-US" dirty="0">
                <a:solidFill>
                  <a:schemeClr val="accent1">
                    <a:lumMod val="75000"/>
                  </a:schemeClr>
                </a:solidFill>
              </a:rPr>
              <a:t>Do you currently teach problem solving to your students?</a:t>
            </a:r>
          </a:p>
          <a:p>
            <a:r>
              <a:rPr lang="en-US" dirty="0">
                <a:solidFill>
                  <a:schemeClr val="accent1">
                    <a:lumMod val="75000"/>
                  </a:schemeClr>
                </a:solidFill>
              </a:rPr>
              <a:t>How often or frequently do you teach it?</a:t>
            </a:r>
          </a:p>
          <a:p>
            <a:r>
              <a:rPr lang="en-US" dirty="0">
                <a:solidFill>
                  <a:schemeClr val="accent1">
                    <a:lumMod val="75000"/>
                  </a:schemeClr>
                </a:solidFill>
              </a:rPr>
              <a:t>Is it taught separately or as an integral part of the discipline being taught?</a:t>
            </a:r>
          </a:p>
          <a:p>
            <a:r>
              <a:rPr lang="en-US" dirty="0">
                <a:solidFill>
                  <a:schemeClr val="accent1">
                    <a:lumMod val="75000"/>
                  </a:schemeClr>
                </a:solidFill>
              </a:rPr>
              <a:t>Which problem-solving method(s) do you teach?</a:t>
            </a:r>
          </a:p>
          <a:p>
            <a:r>
              <a:rPr lang="en-US" dirty="0">
                <a:solidFill>
                  <a:schemeClr val="accent1">
                    <a:lumMod val="75000"/>
                  </a:schemeClr>
                </a:solidFill>
              </a:rPr>
              <a:t>Which instructional method(s) do you use?</a:t>
            </a:r>
          </a:p>
          <a:p>
            <a:endParaRPr lang="en-US" dirty="0"/>
          </a:p>
        </p:txBody>
      </p:sp>
      <p:pic>
        <p:nvPicPr>
          <p:cNvPr id="3074" name="Picture 2" descr="Posing Questions Gets You More Than Just Answers | Events.org">
            <a:extLst>
              <a:ext uri="{FF2B5EF4-FFF2-40B4-BE49-F238E27FC236}">
                <a16:creationId xmlns:a16="http://schemas.microsoft.com/office/drawing/2014/main" id="{FF5B8623-3194-49C0-8DF8-305B25D021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1850" y="1363662"/>
            <a:ext cx="24003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6104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Contact Information</a:t>
            </a:r>
          </a:p>
        </p:txBody>
      </p:sp>
      <p:sp>
        <p:nvSpPr>
          <p:cNvPr id="4" name="Slide Number Placeholder 3"/>
          <p:cNvSpPr>
            <a:spLocks noGrp="1"/>
          </p:cNvSpPr>
          <p:nvPr>
            <p:ph type="sldNum" sz="quarter" idx="12"/>
          </p:nvPr>
        </p:nvSpPr>
        <p:spPr/>
        <p:txBody>
          <a:bodyPr/>
          <a:lstStyle/>
          <a:p>
            <a:fld id="{63BB2EA7-7573-4370-8C19-A6592C681674}" type="slidenum">
              <a:rPr lang="en-US" smtClean="0"/>
              <a:pPr/>
              <a:t>62</a:t>
            </a:fld>
            <a:endParaRPr lang="en-US"/>
          </a:p>
        </p:txBody>
      </p:sp>
      <p:sp>
        <p:nvSpPr>
          <p:cNvPr id="5" name="TextBox 4"/>
          <p:cNvSpPr txBox="1"/>
          <p:nvPr/>
        </p:nvSpPr>
        <p:spPr>
          <a:xfrm>
            <a:off x="2228474" y="2057400"/>
            <a:ext cx="4687052" cy="3231654"/>
          </a:xfrm>
          <a:prstGeom prst="rect">
            <a:avLst/>
          </a:prstGeom>
          <a:noFill/>
        </p:spPr>
        <p:txBody>
          <a:bodyPr wrap="none" rtlCol="0">
            <a:spAutoFit/>
          </a:bodyPr>
          <a:lstStyle/>
          <a:p>
            <a:pPr algn="ctr"/>
            <a:r>
              <a:rPr lang="en-US" sz="2000" dirty="0">
                <a:solidFill>
                  <a:schemeClr val="tx2"/>
                </a:solidFill>
              </a:rPr>
              <a:t>Fred Nickols</a:t>
            </a:r>
          </a:p>
          <a:p>
            <a:pPr algn="ctr"/>
            <a:r>
              <a:rPr lang="en-US" i="1" dirty="0">
                <a:solidFill>
                  <a:schemeClr val="tx2"/>
                </a:solidFill>
              </a:rPr>
              <a:t>Managing Partner</a:t>
            </a:r>
          </a:p>
          <a:p>
            <a:pPr algn="ctr"/>
            <a:r>
              <a:rPr lang="en-US" sz="2400" dirty="0">
                <a:solidFill>
                  <a:srgbClr val="C00000"/>
                </a:solidFill>
              </a:rPr>
              <a:t>Distance Consulting, LLC</a:t>
            </a:r>
          </a:p>
          <a:p>
            <a:pPr algn="ctr"/>
            <a:r>
              <a:rPr lang="en-US" i="1" dirty="0">
                <a:solidFill>
                  <a:schemeClr val="tx2"/>
                </a:solidFill>
              </a:rPr>
              <a:t>“Assistance at a Distance”</a:t>
            </a:r>
          </a:p>
          <a:p>
            <a:pPr algn="ctr"/>
            <a:r>
              <a:rPr lang="en-US" dirty="0">
                <a:solidFill>
                  <a:schemeClr val="tx2"/>
                </a:solidFill>
              </a:rPr>
              <a:t>922 Country Club Drive</a:t>
            </a:r>
          </a:p>
          <a:p>
            <a:pPr algn="ctr"/>
            <a:r>
              <a:rPr lang="en-US" dirty="0">
                <a:solidFill>
                  <a:schemeClr val="tx2"/>
                </a:solidFill>
              </a:rPr>
              <a:t>Howard, OH 43028</a:t>
            </a:r>
          </a:p>
          <a:p>
            <a:pPr algn="ctr"/>
            <a:r>
              <a:rPr lang="en-US" sz="1600" dirty="0">
                <a:solidFill>
                  <a:schemeClr val="tx2"/>
                </a:solidFill>
              </a:rPr>
              <a:t>fred@nickols.us</a:t>
            </a:r>
          </a:p>
          <a:p>
            <a:pPr algn="ctr"/>
            <a:r>
              <a:rPr lang="en-US" sz="1600" dirty="0">
                <a:solidFill>
                  <a:schemeClr val="tx2"/>
                </a:solidFill>
              </a:rPr>
              <a:t>www.nickols.us</a:t>
            </a:r>
          </a:p>
          <a:p>
            <a:pPr algn="ctr"/>
            <a:r>
              <a:rPr lang="en-US" sz="1600" dirty="0">
                <a:solidFill>
                  <a:schemeClr val="tx2"/>
                </a:solidFill>
              </a:rPr>
              <a:t>(740) 504-0000</a:t>
            </a:r>
          </a:p>
          <a:p>
            <a:pPr algn="ctr"/>
            <a:endParaRPr lang="en-US" sz="2000" dirty="0">
              <a:solidFill>
                <a:schemeClr val="tx2"/>
              </a:solidFill>
            </a:endParaRPr>
          </a:p>
          <a:p>
            <a:pPr algn="ctr"/>
            <a:r>
              <a:rPr lang="en-US" sz="2000" i="1" dirty="0">
                <a:solidFill>
                  <a:schemeClr val="tx2"/>
                </a:solidFill>
              </a:rPr>
              <a:t>“My Objective is to Help You Achieve Yours”</a:t>
            </a:r>
          </a:p>
        </p:txBody>
      </p:sp>
      <p:pic>
        <p:nvPicPr>
          <p:cNvPr id="6" name="Picture 5" descr="A close up of a logo&#10;&#10;Description automatically generated">
            <a:extLst>
              <a:ext uri="{FF2B5EF4-FFF2-40B4-BE49-F238E27FC236}">
                <a16:creationId xmlns:a16="http://schemas.microsoft.com/office/drawing/2014/main" id="{B3ACF137-7410-4A0F-A2A3-9D2F002073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7" name="Picture 2">
            <a:extLst>
              <a:ext uri="{FF2B5EF4-FFF2-40B4-BE49-F238E27FC236}">
                <a16:creationId xmlns:a16="http://schemas.microsoft.com/office/drawing/2014/main" id="{D89AD7FE-640D-4E80-8BA8-AA335933BB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27E81-3276-48A9-B767-F6F6287A2F9C}"/>
              </a:ext>
            </a:extLst>
          </p:cNvPr>
          <p:cNvSpPr>
            <a:spLocks noGrp="1"/>
          </p:cNvSpPr>
          <p:nvPr>
            <p:ph type="title"/>
          </p:nvPr>
        </p:nvSpPr>
        <p:spPr/>
        <p:txBody>
          <a:bodyPr/>
          <a:lstStyle/>
          <a:p>
            <a:r>
              <a:rPr lang="en-US" dirty="0">
                <a:solidFill>
                  <a:srgbClr val="C00000"/>
                </a:solidFill>
              </a:rPr>
              <a:t>Concluding Remarks</a:t>
            </a:r>
          </a:p>
        </p:txBody>
      </p:sp>
      <p:sp>
        <p:nvSpPr>
          <p:cNvPr id="4" name="Slide Number Placeholder 3">
            <a:extLst>
              <a:ext uri="{FF2B5EF4-FFF2-40B4-BE49-F238E27FC236}">
                <a16:creationId xmlns:a16="http://schemas.microsoft.com/office/drawing/2014/main" id="{CA2DD5D8-4403-4F16-8664-53D3744B35E8}"/>
              </a:ext>
            </a:extLst>
          </p:cNvPr>
          <p:cNvSpPr>
            <a:spLocks noGrp="1"/>
          </p:cNvSpPr>
          <p:nvPr>
            <p:ph type="sldNum" sz="quarter" idx="12"/>
          </p:nvPr>
        </p:nvSpPr>
        <p:spPr/>
        <p:txBody>
          <a:bodyPr/>
          <a:lstStyle/>
          <a:p>
            <a:fld id="{63BB2EA7-7573-4370-8C19-A6592C681674}" type="slidenum">
              <a:rPr lang="en-US" smtClean="0"/>
              <a:pPr/>
              <a:t>63</a:t>
            </a:fld>
            <a:endParaRPr lang="en-US"/>
          </a:p>
        </p:txBody>
      </p:sp>
      <p:pic>
        <p:nvPicPr>
          <p:cNvPr id="5" name="Picture 4" descr="A close up of a logo&#10;&#10;Description automatically generated">
            <a:extLst>
              <a:ext uri="{FF2B5EF4-FFF2-40B4-BE49-F238E27FC236}">
                <a16:creationId xmlns:a16="http://schemas.microsoft.com/office/drawing/2014/main" id="{E2CD1BA3-9672-4DE7-B8EE-F8862EC45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6" name="Picture 2">
            <a:extLst>
              <a:ext uri="{FF2B5EF4-FFF2-40B4-BE49-F238E27FC236}">
                <a16:creationId xmlns:a16="http://schemas.microsoft.com/office/drawing/2014/main" id="{5F6A0A4A-00DA-411C-A98B-BD345B59E3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0A86CE-C2B4-45F7-9B14-426E1DB11ECB}"/>
              </a:ext>
            </a:extLst>
          </p:cNvPr>
          <p:cNvSpPr txBox="1"/>
          <p:nvPr/>
        </p:nvSpPr>
        <p:spPr>
          <a:xfrm>
            <a:off x="3429000" y="2895600"/>
            <a:ext cx="2667000" cy="523220"/>
          </a:xfrm>
          <a:prstGeom prst="rect">
            <a:avLst/>
          </a:prstGeom>
          <a:noFill/>
        </p:spPr>
        <p:txBody>
          <a:bodyPr wrap="square" rtlCol="0">
            <a:spAutoFit/>
          </a:bodyPr>
          <a:lstStyle/>
          <a:p>
            <a:r>
              <a:rPr lang="en-US" sz="2800" dirty="0">
                <a:solidFill>
                  <a:schemeClr val="accent1">
                    <a:lumMod val="75000"/>
                  </a:schemeClr>
                </a:solidFill>
              </a:rPr>
              <a:t>Steve Lochmann</a:t>
            </a:r>
          </a:p>
        </p:txBody>
      </p:sp>
    </p:spTree>
    <p:extLst>
      <p:ext uri="{BB962C8B-B14F-4D97-AF65-F5344CB8AC3E}">
        <p14:creationId xmlns:p14="http://schemas.microsoft.com/office/powerpoint/2010/main" val="242809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9EC23-D087-4713-AE43-BE08F79E0E93}"/>
              </a:ext>
            </a:extLst>
          </p:cNvPr>
          <p:cNvSpPr>
            <a:spLocks noGrp="1"/>
          </p:cNvSpPr>
          <p:nvPr>
            <p:ph type="title"/>
          </p:nvPr>
        </p:nvSpPr>
        <p:spPr/>
        <p:txBody>
          <a:bodyPr/>
          <a:lstStyle/>
          <a:p>
            <a:r>
              <a:rPr lang="en-US" dirty="0">
                <a:solidFill>
                  <a:srgbClr val="C00000"/>
                </a:solidFill>
              </a:rPr>
              <a:t>Problem Solving VALUE Rubric</a:t>
            </a:r>
          </a:p>
        </p:txBody>
      </p:sp>
      <p:sp>
        <p:nvSpPr>
          <p:cNvPr id="4" name="Slide Number Placeholder 3">
            <a:extLst>
              <a:ext uri="{FF2B5EF4-FFF2-40B4-BE49-F238E27FC236}">
                <a16:creationId xmlns:a16="http://schemas.microsoft.com/office/drawing/2014/main" id="{1240F6DB-9557-4BC3-890C-51A77ADB037B}"/>
              </a:ext>
            </a:extLst>
          </p:cNvPr>
          <p:cNvSpPr>
            <a:spLocks noGrp="1"/>
          </p:cNvSpPr>
          <p:nvPr>
            <p:ph type="sldNum" sz="quarter" idx="12"/>
          </p:nvPr>
        </p:nvSpPr>
        <p:spPr/>
        <p:txBody>
          <a:bodyPr/>
          <a:lstStyle/>
          <a:p>
            <a:fld id="{63BB2EA7-7573-4370-8C19-A6592C681674}" type="slidenum">
              <a:rPr lang="en-US" smtClean="0"/>
              <a:pPr/>
              <a:t>7</a:t>
            </a:fld>
            <a:endParaRPr lang="en-US"/>
          </a:p>
        </p:txBody>
      </p:sp>
      <p:graphicFrame>
        <p:nvGraphicFramePr>
          <p:cNvPr id="7" name="Table 7">
            <a:extLst>
              <a:ext uri="{FF2B5EF4-FFF2-40B4-BE49-F238E27FC236}">
                <a16:creationId xmlns:a16="http://schemas.microsoft.com/office/drawing/2014/main" id="{82F3861D-3729-4C4F-A1AA-CD35090D183B}"/>
              </a:ext>
            </a:extLst>
          </p:cNvPr>
          <p:cNvGraphicFramePr>
            <a:graphicFrameLocks noGrp="1"/>
          </p:cNvGraphicFramePr>
          <p:nvPr>
            <p:extLst>
              <p:ext uri="{D42A27DB-BD31-4B8C-83A1-F6EECF244321}">
                <p14:modId xmlns:p14="http://schemas.microsoft.com/office/powerpoint/2010/main" val="1151884614"/>
              </p:ext>
            </p:extLst>
          </p:nvPr>
        </p:nvGraphicFramePr>
        <p:xfrm>
          <a:off x="838200" y="1524000"/>
          <a:ext cx="7543800" cy="4251961"/>
        </p:xfrm>
        <a:graphic>
          <a:graphicData uri="http://schemas.openxmlformats.org/drawingml/2006/table">
            <a:tbl>
              <a:tblPr firstRow="1" bandRow="1">
                <a:tableStyleId>{5C22544A-7EE6-4342-B048-85BDC9FD1C3A}</a:tableStyleId>
              </a:tblPr>
              <a:tblGrid>
                <a:gridCol w="1508760">
                  <a:extLst>
                    <a:ext uri="{9D8B030D-6E8A-4147-A177-3AD203B41FA5}">
                      <a16:colId xmlns:a16="http://schemas.microsoft.com/office/drawing/2014/main" val="2330823236"/>
                    </a:ext>
                  </a:extLst>
                </a:gridCol>
                <a:gridCol w="1508760">
                  <a:extLst>
                    <a:ext uri="{9D8B030D-6E8A-4147-A177-3AD203B41FA5}">
                      <a16:colId xmlns:a16="http://schemas.microsoft.com/office/drawing/2014/main" val="1609137534"/>
                    </a:ext>
                  </a:extLst>
                </a:gridCol>
                <a:gridCol w="1508760">
                  <a:extLst>
                    <a:ext uri="{9D8B030D-6E8A-4147-A177-3AD203B41FA5}">
                      <a16:colId xmlns:a16="http://schemas.microsoft.com/office/drawing/2014/main" val="2269577015"/>
                    </a:ext>
                  </a:extLst>
                </a:gridCol>
                <a:gridCol w="1508760">
                  <a:extLst>
                    <a:ext uri="{9D8B030D-6E8A-4147-A177-3AD203B41FA5}">
                      <a16:colId xmlns:a16="http://schemas.microsoft.com/office/drawing/2014/main" val="3974097474"/>
                    </a:ext>
                  </a:extLst>
                </a:gridCol>
                <a:gridCol w="1508760">
                  <a:extLst>
                    <a:ext uri="{9D8B030D-6E8A-4147-A177-3AD203B41FA5}">
                      <a16:colId xmlns:a16="http://schemas.microsoft.com/office/drawing/2014/main" val="3503664266"/>
                    </a:ext>
                  </a:extLst>
                </a:gridCol>
              </a:tblGrid>
              <a:tr h="607423">
                <a:tc>
                  <a:txBody>
                    <a:bodyPr/>
                    <a:lstStyle/>
                    <a:p>
                      <a:r>
                        <a:rPr lang="en-US" dirty="0">
                          <a:solidFill>
                            <a:schemeClr val="bg1"/>
                          </a:solidFill>
                        </a:rPr>
                        <a:t>Phases</a:t>
                      </a:r>
                    </a:p>
                  </a:txBody>
                  <a:tcPr>
                    <a:solidFill>
                      <a:schemeClr val="accent1">
                        <a:lumMod val="50000"/>
                      </a:schemeClr>
                    </a:solidFill>
                  </a:tcPr>
                </a:tc>
                <a:tc>
                  <a:txBody>
                    <a:bodyPr/>
                    <a:lstStyle/>
                    <a:p>
                      <a:r>
                        <a:rPr lang="en-US" dirty="0">
                          <a:solidFill>
                            <a:schemeClr val="bg1"/>
                          </a:solidFill>
                        </a:rPr>
                        <a:t>Capstone 4</a:t>
                      </a:r>
                    </a:p>
                    <a:p>
                      <a:endParaRPr lang="en-US" dirty="0">
                        <a:solidFill>
                          <a:schemeClr val="bg1"/>
                        </a:solidFill>
                      </a:endParaRPr>
                    </a:p>
                  </a:txBody>
                  <a:tcPr>
                    <a:solidFill>
                      <a:schemeClr val="accent1">
                        <a:lumMod val="50000"/>
                      </a:schemeClr>
                    </a:solidFill>
                  </a:tcPr>
                </a:tc>
                <a:tc>
                  <a:txBody>
                    <a:bodyPr/>
                    <a:lstStyle/>
                    <a:p>
                      <a:r>
                        <a:rPr lang="en-US" dirty="0">
                          <a:solidFill>
                            <a:schemeClr val="bg1"/>
                          </a:solidFill>
                        </a:rPr>
                        <a:t>Milestone  3</a:t>
                      </a:r>
                    </a:p>
                  </a:txBody>
                  <a:tcPr>
                    <a:solidFill>
                      <a:schemeClr val="accent1">
                        <a:lumMod val="50000"/>
                      </a:schemeClr>
                    </a:solidFill>
                  </a:tcPr>
                </a:tc>
                <a:tc>
                  <a:txBody>
                    <a:bodyPr/>
                    <a:lstStyle/>
                    <a:p>
                      <a:r>
                        <a:rPr lang="en-US" dirty="0">
                          <a:solidFill>
                            <a:schemeClr val="bg1"/>
                          </a:solidFill>
                        </a:rPr>
                        <a:t>Milestone 2</a:t>
                      </a:r>
                    </a:p>
                  </a:txBody>
                  <a:tcPr>
                    <a:solidFill>
                      <a:schemeClr val="accent1">
                        <a:lumMod val="50000"/>
                      </a:schemeClr>
                    </a:solidFill>
                  </a:tcPr>
                </a:tc>
                <a:tc>
                  <a:txBody>
                    <a:bodyPr/>
                    <a:lstStyle/>
                    <a:p>
                      <a:r>
                        <a:rPr lang="en-US" dirty="0">
                          <a:solidFill>
                            <a:schemeClr val="bg1"/>
                          </a:solidFill>
                        </a:rPr>
                        <a:t>Benchmark 1</a:t>
                      </a:r>
                    </a:p>
                  </a:txBody>
                  <a:tcPr>
                    <a:solidFill>
                      <a:schemeClr val="accent1">
                        <a:lumMod val="50000"/>
                      </a:schemeClr>
                    </a:solidFill>
                  </a:tcPr>
                </a:tc>
                <a:extLst>
                  <a:ext uri="{0D108BD9-81ED-4DB2-BD59-A6C34878D82A}">
                    <a16:rowId xmlns:a16="http://schemas.microsoft.com/office/drawing/2014/main" val="3593800520"/>
                  </a:ext>
                </a:extLst>
              </a:tr>
              <a:tr h="607423">
                <a:tc>
                  <a:txBody>
                    <a:bodyPr/>
                    <a:lstStyle/>
                    <a:p>
                      <a:r>
                        <a:rPr lang="en-US" dirty="0">
                          <a:solidFill>
                            <a:schemeClr val="tx2"/>
                          </a:solidFill>
                        </a:rPr>
                        <a:t>Define the </a:t>
                      </a:r>
                    </a:p>
                    <a:p>
                      <a:r>
                        <a:rPr lang="en-US" dirty="0">
                          <a:solidFill>
                            <a:schemeClr val="tx2"/>
                          </a:solidFill>
                        </a:rPr>
                        <a:t>Problem</a:t>
                      </a:r>
                    </a:p>
                  </a:txBody>
                  <a:tcPr/>
                </a:tc>
                <a:tc gridSpan="4">
                  <a:txBody>
                    <a:bodyPr/>
                    <a:lstStyle/>
                    <a:p>
                      <a:r>
                        <a:rPr lang="en-US" dirty="0">
                          <a:solidFill>
                            <a:schemeClr val="tx2"/>
                          </a:solidFill>
                        </a:rPr>
                        <a:t>The quality of the problem statement and the coverage of the relevant contextual details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815092759"/>
                  </a:ext>
                </a:extLst>
              </a:tr>
              <a:tr h="607423">
                <a:tc>
                  <a:txBody>
                    <a:bodyPr/>
                    <a:lstStyle/>
                    <a:p>
                      <a:r>
                        <a:rPr lang="en-US" dirty="0">
                          <a:solidFill>
                            <a:schemeClr val="tx2"/>
                          </a:solidFill>
                        </a:rPr>
                        <a:t>Identify</a:t>
                      </a:r>
                    </a:p>
                    <a:p>
                      <a:r>
                        <a:rPr lang="en-US" dirty="0">
                          <a:solidFill>
                            <a:schemeClr val="tx2"/>
                          </a:solidFill>
                        </a:rPr>
                        <a:t>Strategies</a:t>
                      </a:r>
                    </a:p>
                  </a:txBody>
                  <a:tcPr/>
                </a:tc>
                <a:tc gridSpan="4">
                  <a:txBody>
                    <a:bodyPr/>
                    <a:lstStyle/>
                    <a:p>
                      <a:r>
                        <a:rPr lang="en-US" dirty="0">
                          <a:solidFill>
                            <a:schemeClr val="tx2"/>
                          </a:solidFill>
                        </a:rPr>
                        <a:t>The number of approaches identified and their fit within a specific context</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45642623"/>
                  </a:ext>
                </a:extLst>
              </a:tr>
              <a:tr h="607423">
                <a:tc>
                  <a:txBody>
                    <a:bodyPr/>
                    <a:lstStyle/>
                    <a:p>
                      <a:r>
                        <a:rPr lang="en-US" dirty="0">
                          <a:solidFill>
                            <a:schemeClr val="tx2"/>
                          </a:solidFill>
                        </a:rPr>
                        <a:t>Propose</a:t>
                      </a:r>
                    </a:p>
                    <a:p>
                      <a:r>
                        <a:rPr lang="en-US" dirty="0">
                          <a:solidFill>
                            <a:schemeClr val="tx2"/>
                          </a:solidFill>
                        </a:rPr>
                        <a:t>Solutions</a:t>
                      </a:r>
                    </a:p>
                  </a:txBody>
                  <a:tcPr/>
                </a:tc>
                <a:tc gridSpan="4">
                  <a:txBody>
                    <a:bodyPr/>
                    <a:lstStyle/>
                    <a:p>
                      <a:r>
                        <a:rPr lang="en-US" dirty="0">
                          <a:solidFill>
                            <a:schemeClr val="tx2"/>
                          </a:solidFill>
                        </a:rPr>
                        <a:t>The number and quality of the solutions proposed and their fit with the definition of the problem and the contextual factors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129524410"/>
                  </a:ext>
                </a:extLst>
              </a:tr>
              <a:tr h="607423">
                <a:tc>
                  <a:txBody>
                    <a:bodyPr/>
                    <a:lstStyle/>
                    <a:p>
                      <a:r>
                        <a:rPr lang="en-US" dirty="0">
                          <a:solidFill>
                            <a:schemeClr val="tx2"/>
                          </a:solidFill>
                        </a:rPr>
                        <a:t>Evaluate</a:t>
                      </a:r>
                    </a:p>
                    <a:p>
                      <a:r>
                        <a:rPr lang="en-US" dirty="0">
                          <a:solidFill>
                            <a:schemeClr val="tx2"/>
                          </a:solidFill>
                        </a:rPr>
                        <a:t>Solutions</a:t>
                      </a:r>
                    </a:p>
                  </a:txBody>
                  <a:tcPr/>
                </a:tc>
                <a:tc gridSpan="4">
                  <a:txBody>
                    <a:bodyPr/>
                    <a:lstStyle/>
                    <a:p>
                      <a:r>
                        <a:rPr lang="en-US" dirty="0">
                          <a:solidFill>
                            <a:schemeClr val="tx2"/>
                          </a:solidFill>
                        </a:rPr>
                        <a:t>The quality of the evaluation of the solutions, especially their depth and thoroughness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91318267"/>
                  </a:ext>
                </a:extLst>
              </a:tr>
              <a:tr h="607423">
                <a:tc>
                  <a:txBody>
                    <a:bodyPr/>
                    <a:lstStyle/>
                    <a:p>
                      <a:r>
                        <a:rPr lang="en-US" dirty="0">
                          <a:solidFill>
                            <a:schemeClr val="tx2"/>
                          </a:solidFill>
                        </a:rPr>
                        <a:t>Implement</a:t>
                      </a:r>
                    </a:p>
                    <a:p>
                      <a:r>
                        <a:rPr lang="en-US" dirty="0">
                          <a:solidFill>
                            <a:schemeClr val="tx2"/>
                          </a:solidFill>
                        </a:rPr>
                        <a:t>Solution</a:t>
                      </a:r>
                    </a:p>
                  </a:txBody>
                  <a:tcPr/>
                </a:tc>
                <a:tc gridSpan="4">
                  <a:txBody>
                    <a:bodyPr/>
                    <a:lstStyle/>
                    <a:p>
                      <a:r>
                        <a:rPr lang="en-US" dirty="0">
                          <a:solidFill>
                            <a:schemeClr val="tx2"/>
                          </a:solidFill>
                        </a:rPr>
                        <a:t>The depth and thoroughness with which the implementation addresses the contextual factors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962146924"/>
                  </a:ext>
                </a:extLst>
              </a:tr>
              <a:tr h="607423">
                <a:tc>
                  <a:txBody>
                    <a:bodyPr/>
                    <a:lstStyle/>
                    <a:p>
                      <a:r>
                        <a:rPr lang="en-US" dirty="0">
                          <a:solidFill>
                            <a:schemeClr val="tx2"/>
                          </a:solidFill>
                        </a:rPr>
                        <a:t>Evaluate</a:t>
                      </a:r>
                    </a:p>
                    <a:p>
                      <a:r>
                        <a:rPr lang="en-US" dirty="0">
                          <a:solidFill>
                            <a:schemeClr val="tx2"/>
                          </a:solidFill>
                        </a:rPr>
                        <a:t>Outcomes</a:t>
                      </a:r>
                    </a:p>
                  </a:txBody>
                  <a:tcPr/>
                </a:tc>
                <a:tc gridSpan="4">
                  <a:txBody>
                    <a:bodyPr/>
                    <a:lstStyle/>
                    <a:p>
                      <a:r>
                        <a:rPr lang="en-US" dirty="0">
                          <a:solidFill>
                            <a:schemeClr val="tx2"/>
                          </a:solidFill>
                        </a:rPr>
                        <a:t>The extent to which the review of results addresses the problem defined and the need for additional work</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54841767"/>
                  </a:ext>
                </a:extLst>
              </a:tr>
            </a:tbl>
          </a:graphicData>
        </a:graphic>
      </p:graphicFrame>
      <p:pic>
        <p:nvPicPr>
          <p:cNvPr id="6" name="Picture 5" descr="A close up of a logo&#10;&#10;Description automatically generated">
            <a:extLst>
              <a:ext uri="{FF2B5EF4-FFF2-40B4-BE49-F238E27FC236}">
                <a16:creationId xmlns:a16="http://schemas.microsoft.com/office/drawing/2014/main" id="{838764CC-FB17-4B6E-A4C7-EFC6AC48C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8" name="Picture 2">
            <a:extLst>
              <a:ext uri="{FF2B5EF4-FFF2-40B4-BE49-F238E27FC236}">
                <a16:creationId xmlns:a16="http://schemas.microsoft.com/office/drawing/2014/main" id="{F95ACAEF-D0F3-46DD-8D39-2EAFD93579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523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29145F2-EADA-40D1-8714-1291D545E6A9}"/>
              </a:ext>
            </a:extLst>
          </p:cNvPr>
          <p:cNvSpPr>
            <a:spLocks noGrp="1"/>
          </p:cNvSpPr>
          <p:nvPr>
            <p:ph type="title"/>
          </p:nvPr>
        </p:nvSpPr>
        <p:spPr/>
        <p:txBody>
          <a:bodyPr/>
          <a:lstStyle/>
          <a:p>
            <a:r>
              <a:rPr lang="en-US" dirty="0">
                <a:solidFill>
                  <a:srgbClr val="C00000"/>
                </a:solidFill>
              </a:rPr>
              <a:t>Social Work Problem Solving Model</a:t>
            </a:r>
          </a:p>
        </p:txBody>
      </p:sp>
      <p:sp>
        <p:nvSpPr>
          <p:cNvPr id="4" name="Slide Number Placeholder 3">
            <a:extLst>
              <a:ext uri="{FF2B5EF4-FFF2-40B4-BE49-F238E27FC236}">
                <a16:creationId xmlns:a16="http://schemas.microsoft.com/office/drawing/2014/main" id="{A6ACB21F-DB8B-4085-8466-E49476C86C8D}"/>
              </a:ext>
            </a:extLst>
          </p:cNvPr>
          <p:cNvSpPr>
            <a:spLocks noGrp="1"/>
          </p:cNvSpPr>
          <p:nvPr>
            <p:ph type="sldNum" sz="quarter" idx="12"/>
          </p:nvPr>
        </p:nvSpPr>
        <p:spPr/>
        <p:txBody>
          <a:bodyPr/>
          <a:lstStyle/>
          <a:p>
            <a:fld id="{63BB2EA7-7573-4370-8C19-A6592C681674}" type="slidenum">
              <a:rPr lang="en-US" smtClean="0"/>
              <a:pPr/>
              <a:t>8</a:t>
            </a:fld>
            <a:endParaRPr lang="en-US"/>
          </a:p>
        </p:txBody>
      </p:sp>
      <p:pic>
        <p:nvPicPr>
          <p:cNvPr id="6" name="Picture 5">
            <a:extLst>
              <a:ext uri="{FF2B5EF4-FFF2-40B4-BE49-F238E27FC236}">
                <a16:creationId xmlns:a16="http://schemas.microsoft.com/office/drawing/2014/main" id="{8AEFB8B7-EBCB-4FB8-96FA-6B29C075B9B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059857" y="1391627"/>
            <a:ext cx="3024286" cy="5115749"/>
          </a:xfrm>
          <a:prstGeom prst="rect">
            <a:avLst/>
          </a:prstGeom>
        </p:spPr>
      </p:pic>
      <p:pic>
        <p:nvPicPr>
          <p:cNvPr id="7" name="Picture 6" descr="A close up of a logo&#10;&#10;Description automatically generated">
            <a:extLst>
              <a:ext uri="{FF2B5EF4-FFF2-40B4-BE49-F238E27FC236}">
                <a16:creationId xmlns:a16="http://schemas.microsoft.com/office/drawing/2014/main" id="{87EA30DA-BFD3-4EC4-A04C-2E788BF2E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8" name="Picture 2">
            <a:extLst>
              <a:ext uri="{FF2B5EF4-FFF2-40B4-BE49-F238E27FC236}">
                <a16:creationId xmlns:a16="http://schemas.microsoft.com/office/drawing/2014/main" id="{5E7D551C-6CD5-499E-A11C-E367BDBFFE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54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Questions?</a:t>
            </a:r>
          </a:p>
        </p:txBody>
      </p:sp>
      <p:sp>
        <p:nvSpPr>
          <p:cNvPr id="4" name="Slide Number Placeholder 3"/>
          <p:cNvSpPr>
            <a:spLocks noGrp="1"/>
          </p:cNvSpPr>
          <p:nvPr>
            <p:ph type="sldNum" sz="quarter" idx="12"/>
          </p:nvPr>
        </p:nvSpPr>
        <p:spPr/>
        <p:txBody>
          <a:bodyPr/>
          <a:lstStyle/>
          <a:p>
            <a:fld id="{63BB2EA7-7573-4370-8C19-A6592C681674}" type="slidenum">
              <a:rPr lang="en-US" smtClean="0"/>
              <a:pPr/>
              <a:t>9</a:t>
            </a:fld>
            <a:endParaRPr lang="en-US"/>
          </a:p>
        </p:txBody>
      </p:sp>
      <p:pic>
        <p:nvPicPr>
          <p:cNvPr id="5" name="Picture 5"/>
          <p:cNvPicPr>
            <a:picLocks noChangeAspect="1" noChangeArrowheads="1"/>
          </p:cNvPicPr>
          <p:nvPr/>
        </p:nvPicPr>
        <p:blipFill>
          <a:blip r:embed="rId3" cstate="print"/>
          <a:srcRect/>
          <a:stretch>
            <a:fillRect/>
          </a:stretch>
        </p:blipFill>
        <p:spPr bwMode="auto">
          <a:xfrm>
            <a:off x="3048000" y="2286000"/>
            <a:ext cx="3235325" cy="2970212"/>
          </a:xfrm>
          <a:prstGeom prst="rect">
            <a:avLst/>
          </a:prstGeom>
          <a:noFill/>
          <a:ln w="9525">
            <a:noFill/>
            <a:miter lim="800000"/>
            <a:headEnd/>
            <a:tailEnd/>
          </a:ln>
          <a:effectLst/>
        </p:spPr>
      </p:pic>
      <p:pic>
        <p:nvPicPr>
          <p:cNvPr id="6" name="Picture 5" descr="A close up of a logo&#10;&#10;Description automatically generated">
            <a:extLst>
              <a:ext uri="{FF2B5EF4-FFF2-40B4-BE49-F238E27FC236}">
                <a16:creationId xmlns:a16="http://schemas.microsoft.com/office/drawing/2014/main" id="{3631A7CE-82C0-470E-980B-5BAC5E5050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906" y="822802"/>
            <a:ext cx="1295400" cy="410210"/>
          </a:xfrm>
          <a:prstGeom prst="rect">
            <a:avLst/>
          </a:prstGeom>
        </p:spPr>
      </p:pic>
      <p:pic>
        <p:nvPicPr>
          <p:cNvPr id="7" name="Picture 2">
            <a:extLst>
              <a:ext uri="{FF2B5EF4-FFF2-40B4-BE49-F238E27FC236}">
                <a16:creationId xmlns:a16="http://schemas.microsoft.com/office/drawing/2014/main" id="{DF562C34-E265-4E04-B4B6-9EA7372941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28" y="6004631"/>
            <a:ext cx="538163" cy="52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749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TotalTime>
  <Words>879</Words>
  <Application>Microsoft Office PowerPoint</Application>
  <PresentationFormat>On-screen Show (4:3)</PresentationFormat>
  <Paragraphs>342</Paragraphs>
  <Slides>63</Slides>
  <Notes>55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8" baseType="lpstr">
      <vt:lpstr>Arial</vt:lpstr>
      <vt:lpstr>Calibri</vt:lpstr>
      <vt:lpstr>Calibri Light</vt:lpstr>
      <vt:lpstr>Office Theme</vt:lpstr>
      <vt:lpstr>SmartDraw</vt:lpstr>
      <vt:lpstr>    Problem Solving Models &amp; Tools</vt:lpstr>
      <vt:lpstr>Overview</vt:lpstr>
      <vt:lpstr>John Dewey’s Process</vt:lpstr>
      <vt:lpstr>George Polya’s Process (1945)</vt:lpstr>
      <vt:lpstr>The Train Problem</vt:lpstr>
      <vt:lpstr>The Train Problem Diagram</vt:lpstr>
      <vt:lpstr>Problem Solving VALUE Rubric</vt:lpstr>
      <vt:lpstr>Social Work Problem Solving Model</vt:lpstr>
      <vt:lpstr>Questions?</vt:lpstr>
      <vt:lpstr>Problem-Solving Models</vt:lpstr>
      <vt:lpstr>Analytical Method - FEMA</vt:lpstr>
      <vt:lpstr>ASQ Four Step Method</vt:lpstr>
      <vt:lpstr>Creative Problem Solving</vt:lpstr>
      <vt:lpstr>Fred Nickols’ Four-Step Model</vt:lpstr>
      <vt:lpstr>The Ideal Problem Solver</vt:lpstr>
      <vt:lpstr>Kepner-Tregoe Method</vt:lpstr>
      <vt:lpstr>Lean Six Sigma DMAIC Process</vt:lpstr>
      <vt:lpstr>MPSP (AT&amp;T)</vt:lpstr>
      <vt:lpstr>Six-Step Model</vt:lpstr>
      <vt:lpstr>Solution Engineering Process</vt:lpstr>
      <vt:lpstr>The Problem-Solving “Bases”</vt:lpstr>
      <vt:lpstr>Synectics</vt:lpstr>
      <vt:lpstr>Technological Method</vt:lpstr>
      <vt:lpstr>TRIZ</vt:lpstr>
      <vt:lpstr>What Have We Learned?</vt:lpstr>
      <vt:lpstr>Questions?</vt:lpstr>
      <vt:lpstr>Problem Solving Tools</vt:lpstr>
      <vt:lpstr>Tool Categories</vt:lpstr>
      <vt:lpstr>Visualizing Structural Relationships</vt:lpstr>
      <vt:lpstr>Affinity Diagram</vt:lpstr>
      <vt:lpstr>Fishbone Diagram</vt:lpstr>
      <vt:lpstr>Flowchart</vt:lpstr>
      <vt:lpstr>Mindmap</vt:lpstr>
      <vt:lpstr>Relationship Diagram</vt:lpstr>
      <vt:lpstr>Tree Chart</vt:lpstr>
      <vt:lpstr>Questions?</vt:lpstr>
      <vt:lpstr>Capturing &amp; Displaying Information</vt:lpstr>
      <vt:lpstr>Check Sheet/Tally Sheet</vt:lpstr>
      <vt:lpstr>Control Chart/Shewhart Chart</vt:lpstr>
      <vt:lpstr>Gantt Chart</vt:lpstr>
      <vt:lpstr>Histogram</vt:lpstr>
      <vt:lpstr>Pareto Analysis &amp; Chart</vt:lpstr>
      <vt:lpstr>Run Chart</vt:lpstr>
      <vt:lpstr>Scatter Plot</vt:lpstr>
      <vt:lpstr>Standard Data Displays</vt:lpstr>
      <vt:lpstr>Stratification</vt:lpstr>
      <vt:lpstr>Questions?</vt:lpstr>
      <vt:lpstr>Problem-Solving Tools</vt:lpstr>
      <vt:lpstr>Benchmarking</vt:lpstr>
      <vt:lpstr>Brainstorming</vt:lpstr>
      <vt:lpstr>Brainstorming Guidelines</vt:lpstr>
      <vt:lpstr>Decision Tree</vt:lpstr>
      <vt:lpstr>Five Why’s – Root Cause Analysis</vt:lpstr>
      <vt:lpstr>Force-Field Analysis</vt:lpstr>
      <vt:lpstr>Goals Grid</vt:lpstr>
      <vt:lpstr>Nominal Group Technique</vt:lpstr>
      <vt:lpstr>Paired Comparisons</vt:lpstr>
      <vt:lpstr>Weighted Comparison</vt:lpstr>
      <vt:lpstr>Questions?</vt:lpstr>
      <vt:lpstr>Closing Remarks</vt:lpstr>
      <vt:lpstr>Questions to Ponder</vt:lpstr>
      <vt:lpstr>Contact Information</vt:lpstr>
      <vt:lpstr>Concluding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 Solving Finding Common Ground</dc:title>
  <dc:creator>Fred Nickols</dc:creator>
  <cp:lastModifiedBy>Fred Nickols</cp:lastModifiedBy>
  <cp:revision>90</cp:revision>
  <cp:lastPrinted>2019-12-26T16:51:28Z</cp:lastPrinted>
  <dcterms:created xsi:type="dcterms:W3CDTF">2019-12-24T12:48:29Z</dcterms:created>
  <dcterms:modified xsi:type="dcterms:W3CDTF">2020-04-23T13:12:31Z</dcterms:modified>
</cp:coreProperties>
</file>